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3677" r:id="rId5"/>
    <p:sldMasterId id="2147483689" r:id="rId6"/>
    <p:sldMasterId id="2147483703" r:id="rId7"/>
  </p:sldMasterIdLst>
  <p:notesMasterIdLst>
    <p:notesMasterId r:id="rId20"/>
  </p:notesMasterIdLst>
  <p:sldIdLst>
    <p:sldId id="326" r:id="rId8"/>
    <p:sldId id="341" r:id="rId9"/>
    <p:sldId id="354" r:id="rId10"/>
    <p:sldId id="333" r:id="rId11"/>
    <p:sldId id="335" r:id="rId12"/>
    <p:sldId id="324" r:id="rId13"/>
    <p:sldId id="353" r:id="rId14"/>
    <p:sldId id="352" r:id="rId15"/>
    <p:sldId id="350" r:id="rId16"/>
    <p:sldId id="348" r:id="rId17"/>
    <p:sldId id="349" r:id="rId18"/>
    <p:sldId id="329"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FF8C"/>
    <a:srgbClr val="8031A7"/>
    <a:srgbClr val="8F993E"/>
    <a:srgbClr val="E56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34E0A8-E5F9-478A-9EF4-DED6BFA8B0AF}" v="2" dt="2023-09-15T11:08:25.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5" autoAdjust="0"/>
    <p:restoredTop sz="96327"/>
  </p:normalViewPr>
  <p:slideViewPr>
    <p:cSldViewPr snapToGrid="0" snapToObjects="1">
      <p:cViewPr varScale="1">
        <p:scale>
          <a:sx n="139" d="100"/>
          <a:sy n="139" d="100"/>
        </p:scale>
        <p:origin x="101" y="4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tikäinen Sanna" userId="609a8b61-c2bb-43cd-b1db-204dee9e7874" providerId="ADAL" clId="{80716B55-7BB5-4EA5-A3C4-AA5D3B46CF4A}"/>
    <pc:docChg chg="undo custSel addSld delSld modSld">
      <pc:chgData name="Pietikäinen Sanna" userId="609a8b61-c2bb-43cd-b1db-204dee9e7874" providerId="ADAL" clId="{80716B55-7BB5-4EA5-A3C4-AA5D3B46CF4A}" dt="2022-11-18T13:09:03.834" v="595" actId="14100"/>
      <pc:docMkLst>
        <pc:docMk/>
      </pc:docMkLst>
      <pc:sldChg chg="modSp mod">
        <pc:chgData name="Pietikäinen Sanna" userId="609a8b61-c2bb-43cd-b1db-204dee9e7874" providerId="ADAL" clId="{80716B55-7BB5-4EA5-A3C4-AA5D3B46CF4A}" dt="2022-11-18T13:07:38.938" v="585" actId="14100"/>
        <pc:sldMkLst>
          <pc:docMk/>
          <pc:sldMk cId="2813770559" sldId="324"/>
        </pc:sldMkLst>
        <pc:spChg chg="mod">
          <ac:chgData name="Pietikäinen Sanna" userId="609a8b61-c2bb-43cd-b1db-204dee9e7874" providerId="ADAL" clId="{80716B55-7BB5-4EA5-A3C4-AA5D3B46CF4A}" dt="2022-11-18T12:38:01.387" v="378"/>
          <ac:spMkLst>
            <pc:docMk/>
            <pc:sldMk cId="2813770559" sldId="324"/>
            <ac:spMk id="5" creationId="{BEC3F2CF-9924-44BF-B7C9-85155A37F266}"/>
          </ac:spMkLst>
        </pc:spChg>
        <pc:spChg chg="mod">
          <ac:chgData name="Pietikäinen Sanna" userId="609a8b61-c2bb-43cd-b1db-204dee9e7874" providerId="ADAL" clId="{80716B55-7BB5-4EA5-A3C4-AA5D3B46CF4A}" dt="2022-11-18T12:39:49.436" v="393" actId="20577"/>
          <ac:spMkLst>
            <pc:docMk/>
            <pc:sldMk cId="2813770559" sldId="324"/>
            <ac:spMk id="12" creationId="{A2ABA32F-6892-4E61-8499-873B35D0148E}"/>
          </ac:spMkLst>
        </pc:spChg>
        <pc:spChg chg="mod">
          <ac:chgData name="Pietikäinen Sanna" userId="609a8b61-c2bb-43cd-b1db-204dee9e7874" providerId="ADAL" clId="{80716B55-7BB5-4EA5-A3C4-AA5D3B46CF4A}" dt="2022-11-18T12:40:09.478" v="407" actId="1036"/>
          <ac:spMkLst>
            <pc:docMk/>
            <pc:sldMk cId="2813770559" sldId="324"/>
            <ac:spMk id="14" creationId="{A06DAEAB-D1C6-4A63-A10E-DA0126CD47C3}"/>
          </ac:spMkLst>
        </pc:spChg>
        <pc:spChg chg="mod">
          <ac:chgData name="Pietikäinen Sanna" userId="609a8b61-c2bb-43cd-b1db-204dee9e7874" providerId="ADAL" clId="{80716B55-7BB5-4EA5-A3C4-AA5D3B46CF4A}" dt="2022-11-18T12:40:29.275" v="417" actId="1036"/>
          <ac:spMkLst>
            <pc:docMk/>
            <pc:sldMk cId="2813770559" sldId="324"/>
            <ac:spMk id="16" creationId="{375541C0-7AFE-4B65-89AC-EE12BFBA5AA0}"/>
          </ac:spMkLst>
        </pc:spChg>
        <pc:picChg chg="mod">
          <ac:chgData name="Pietikäinen Sanna" userId="609a8b61-c2bb-43cd-b1db-204dee9e7874" providerId="ADAL" clId="{80716B55-7BB5-4EA5-A3C4-AA5D3B46CF4A}" dt="2022-11-18T13:07:38.938" v="585" actId="14100"/>
          <ac:picMkLst>
            <pc:docMk/>
            <pc:sldMk cId="2813770559" sldId="324"/>
            <ac:picMk id="3" creationId="{ECBE00CB-FE49-47CB-8388-EACD1BC7C418}"/>
          </ac:picMkLst>
        </pc:picChg>
      </pc:sldChg>
      <pc:sldChg chg="modSp mod">
        <pc:chgData name="Pietikäinen Sanna" userId="609a8b61-c2bb-43cd-b1db-204dee9e7874" providerId="ADAL" clId="{80716B55-7BB5-4EA5-A3C4-AA5D3B46CF4A}" dt="2022-11-18T13:07:33.730" v="584" actId="14100"/>
        <pc:sldMkLst>
          <pc:docMk/>
          <pc:sldMk cId="1387898734" sldId="326"/>
        </pc:sldMkLst>
        <pc:picChg chg="mod">
          <ac:chgData name="Pietikäinen Sanna" userId="609a8b61-c2bb-43cd-b1db-204dee9e7874" providerId="ADAL" clId="{80716B55-7BB5-4EA5-A3C4-AA5D3B46CF4A}" dt="2022-11-18T13:07:33.730" v="584" actId="14100"/>
          <ac:picMkLst>
            <pc:docMk/>
            <pc:sldMk cId="1387898734" sldId="326"/>
            <ac:picMk id="3" creationId="{ECBE00CB-FE49-47CB-8388-EACD1BC7C418}"/>
          </ac:picMkLst>
        </pc:picChg>
      </pc:sldChg>
      <pc:sldChg chg="modSp mod">
        <pc:chgData name="Pietikäinen Sanna" userId="609a8b61-c2bb-43cd-b1db-204dee9e7874" providerId="ADAL" clId="{80716B55-7BB5-4EA5-A3C4-AA5D3B46CF4A}" dt="2022-11-18T13:09:03.834" v="595" actId="14100"/>
        <pc:sldMkLst>
          <pc:docMk/>
          <pc:sldMk cId="496235802" sldId="329"/>
        </pc:sldMkLst>
        <pc:picChg chg="mod">
          <ac:chgData name="Pietikäinen Sanna" userId="609a8b61-c2bb-43cd-b1db-204dee9e7874" providerId="ADAL" clId="{80716B55-7BB5-4EA5-A3C4-AA5D3B46CF4A}" dt="2022-11-18T13:09:03.834" v="595" actId="14100"/>
          <ac:picMkLst>
            <pc:docMk/>
            <pc:sldMk cId="496235802" sldId="329"/>
            <ac:picMk id="3" creationId="{ECBE00CB-FE49-47CB-8388-EACD1BC7C418}"/>
          </ac:picMkLst>
        </pc:picChg>
      </pc:sldChg>
      <pc:sldChg chg="addSp delSp modSp mod">
        <pc:chgData name="Pietikäinen Sanna" userId="609a8b61-c2bb-43cd-b1db-204dee9e7874" providerId="ADAL" clId="{80716B55-7BB5-4EA5-A3C4-AA5D3B46CF4A}" dt="2022-11-18T12:34:08.106" v="351" actId="1035"/>
        <pc:sldMkLst>
          <pc:docMk/>
          <pc:sldMk cId="973918179" sldId="333"/>
        </pc:sldMkLst>
        <pc:spChg chg="mod">
          <ac:chgData name="Pietikäinen Sanna" userId="609a8b61-c2bb-43cd-b1db-204dee9e7874" providerId="ADAL" clId="{80716B55-7BB5-4EA5-A3C4-AA5D3B46CF4A}" dt="2022-11-18T12:33:43.667" v="314" actId="1076"/>
          <ac:spMkLst>
            <pc:docMk/>
            <pc:sldMk cId="973918179" sldId="333"/>
            <ac:spMk id="5" creationId="{169862D4-3CDC-4607-8B22-FBE749664C3A}"/>
          </ac:spMkLst>
        </pc:spChg>
        <pc:spChg chg="mod">
          <ac:chgData name="Pietikäinen Sanna" userId="609a8b61-c2bb-43cd-b1db-204dee9e7874" providerId="ADAL" clId="{80716B55-7BB5-4EA5-A3C4-AA5D3B46CF4A}" dt="2022-11-18T11:50:05.228" v="152"/>
          <ac:spMkLst>
            <pc:docMk/>
            <pc:sldMk cId="973918179" sldId="333"/>
            <ac:spMk id="47" creationId="{630FA9B2-F6B8-4BD5-9902-07CC26354E0A}"/>
          </ac:spMkLst>
        </pc:spChg>
        <pc:spChg chg="mod">
          <ac:chgData name="Pietikäinen Sanna" userId="609a8b61-c2bb-43cd-b1db-204dee9e7874" providerId="ADAL" clId="{80716B55-7BB5-4EA5-A3C4-AA5D3B46CF4A}" dt="2022-11-18T11:54:42.977" v="154" actId="20577"/>
          <ac:spMkLst>
            <pc:docMk/>
            <pc:sldMk cId="973918179" sldId="333"/>
            <ac:spMk id="49" creationId="{CB0F950D-6100-4F78-84ED-E98418973CDA}"/>
          </ac:spMkLst>
        </pc:spChg>
        <pc:spChg chg="mod">
          <ac:chgData name="Pietikäinen Sanna" userId="609a8b61-c2bb-43cd-b1db-204dee9e7874" providerId="ADAL" clId="{80716B55-7BB5-4EA5-A3C4-AA5D3B46CF4A}" dt="2022-11-18T11:47:58.395" v="145"/>
          <ac:spMkLst>
            <pc:docMk/>
            <pc:sldMk cId="973918179" sldId="333"/>
            <ac:spMk id="56" creationId="{B92175D5-CD54-4877-9912-6184E96C5BBE}"/>
          </ac:spMkLst>
        </pc:spChg>
        <pc:spChg chg="mod">
          <ac:chgData name="Pietikäinen Sanna" userId="609a8b61-c2bb-43cd-b1db-204dee9e7874" providerId="ADAL" clId="{80716B55-7BB5-4EA5-A3C4-AA5D3B46CF4A}" dt="2022-11-18T11:47:38.445" v="144"/>
          <ac:spMkLst>
            <pc:docMk/>
            <pc:sldMk cId="973918179" sldId="333"/>
            <ac:spMk id="57" creationId="{C86B207A-C0CA-4F31-BEBE-2DDF92A1BE1E}"/>
          </ac:spMkLst>
        </pc:spChg>
        <pc:spChg chg="mod">
          <ac:chgData name="Pietikäinen Sanna" userId="609a8b61-c2bb-43cd-b1db-204dee9e7874" providerId="ADAL" clId="{80716B55-7BB5-4EA5-A3C4-AA5D3B46CF4A}" dt="2022-11-18T12:34:08.106" v="351" actId="1035"/>
          <ac:spMkLst>
            <pc:docMk/>
            <pc:sldMk cId="973918179" sldId="333"/>
            <ac:spMk id="65" creationId="{326A812A-EEE6-4E69-BFF5-BCEC438A814F}"/>
          </ac:spMkLst>
        </pc:spChg>
        <pc:spChg chg="mod">
          <ac:chgData name="Pietikäinen Sanna" userId="609a8b61-c2bb-43cd-b1db-204dee9e7874" providerId="ADAL" clId="{80716B55-7BB5-4EA5-A3C4-AA5D3B46CF4A}" dt="2022-11-18T12:23:31.910" v="193"/>
          <ac:spMkLst>
            <pc:docMk/>
            <pc:sldMk cId="973918179" sldId="333"/>
            <ac:spMk id="83" creationId="{650CED3B-1666-46E6-8AC0-097441EE62EF}"/>
          </ac:spMkLst>
        </pc:spChg>
        <pc:spChg chg="mod">
          <ac:chgData name="Pietikäinen Sanna" userId="609a8b61-c2bb-43cd-b1db-204dee9e7874" providerId="ADAL" clId="{80716B55-7BB5-4EA5-A3C4-AA5D3B46CF4A}" dt="2022-11-18T12:23:43.346" v="194"/>
          <ac:spMkLst>
            <pc:docMk/>
            <pc:sldMk cId="973918179" sldId="333"/>
            <ac:spMk id="84" creationId="{A2C1997A-8246-4BC4-83E9-EB3848E4B421}"/>
          </ac:spMkLst>
        </pc:spChg>
        <pc:spChg chg="mod">
          <ac:chgData name="Pietikäinen Sanna" userId="609a8b61-c2bb-43cd-b1db-204dee9e7874" providerId="ADAL" clId="{80716B55-7BB5-4EA5-A3C4-AA5D3B46CF4A}" dt="2022-11-18T12:23:15.185" v="192" actId="20577"/>
          <ac:spMkLst>
            <pc:docMk/>
            <pc:sldMk cId="973918179" sldId="333"/>
            <ac:spMk id="85" creationId="{333E7043-952C-4586-A2B3-941AF88CCC02}"/>
          </ac:spMkLst>
        </pc:spChg>
        <pc:spChg chg="mod">
          <ac:chgData name="Pietikäinen Sanna" userId="609a8b61-c2bb-43cd-b1db-204dee9e7874" providerId="ADAL" clId="{80716B55-7BB5-4EA5-A3C4-AA5D3B46CF4A}" dt="2022-11-18T12:22:29.161" v="171" actId="14100"/>
          <ac:spMkLst>
            <pc:docMk/>
            <pc:sldMk cId="973918179" sldId="333"/>
            <ac:spMk id="90" creationId="{1A823DA1-845B-4825-9E58-7354C43153EC}"/>
          </ac:spMkLst>
        </pc:spChg>
        <pc:spChg chg="mod">
          <ac:chgData name="Pietikäinen Sanna" userId="609a8b61-c2bb-43cd-b1db-204dee9e7874" providerId="ADAL" clId="{80716B55-7BB5-4EA5-A3C4-AA5D3B46CF4A}" dt="2022-11-18T12:22:09.848" v="167"/>
          <ac:spMkLst>
            <pc:docMk/>
            <pc:sldMk cId="973918179" sldId="333"/>
            <ac:spMk id="91" creationId="{EB85AA50-FAE3-4D79-A427-E13216954213}"/>
          </ac:spMkLst>
        </pc:spChg>
        <pc:spChg chg="mod">
          <ac:chgData name="Pietikäinen Sanna" userId="609a8b61-c2bb-43cd-b1db-204dee9e7874" providerId="ADAL" clId="{80716B55-7BB5-4EA5-A3C4-AA5D3B46CF4A}" dt="2022-11-18T12:22:26.661" v="170" actId="14100"/>
          <ac:spMkLst>
            <pc:docMk/>
            <pc:sldMk cId="973918179" sldId="333"/>
            <ac:spMk id="92" creationId="{92E63CD6-8B4B-47C2-BB8F-C2BFDB2A14C4}"/>
          </ac:spMkLst>
        </pc:spChg>
        <pc:spChg chg="mod">
          <ac:chgData name="Pietikäinen Sanna" userId="609a8b61-c2bb-43cd-b1db-204dee9e7874" providerId="ADAL" clId="{80716B55-7BB5-4EA5-A3C4-AA5D3B46CF4A}" dt="2022-11-18T12:21:43.869" v="165" actId="20577"/>
          <ac:spMkLst>
            <pc:docMk/>
            <pc:sldMk cId="973918179" sldId="333"/>
            <ac:spMk id="93" creationId="{4712AF47-163B-4C87-97D0-A33DC80C0E3F}"/>
          </ac:spMkLst>
        </pc:spChg>
        <pc:spChg chg="mod">
          <ac:chgData name="Pietikäinen Sanna" userId="609a8b61-c2bb-43cd-b1db-204dee9e7874" providerId="ADAL" clId="{80716B55-7BB5-4EA5-A3C4-AA5D3B46CF4A}" dt="2022-11-18T12:22:22.438" v="169" actId="14100"/>
          <ac:spMkLst>
            <pc:docMk/>
            <pc:sldMk cId="973918179" sldId="333"/>
            <ac:spMk id="94" creationId="{71E7F318-0165-4C6F-8287-C512B197FA56}"/>
          </ac:spMkLst>
        </pc:spChg>
        <pc:spChg chg="mod">
          <ac:chgData name="Pietikäinen Sanna" userId="609a8b61-c2bb-43cd-b1db-204dee9e7874" providerId="ADAL" clId="{80716B55-7BB5-4EA5-A3C4-AA5D3B46CF4A}" dt="2022-11-18T12:21:06.348" v="161" actId="20577"/>
          <ac:spMkLst>
            <pc:docMk/>
            <pc:sldMk cId="973918179" sldId="333"/>
            <ac:spMk id="95" creationId="{F53F51A8-6B8C-4E3D-A6C5-CE1FD91848AA}"/>
          </ac:spMkLst>
        </pc:spChg>
        <pc:spChg chg="mod">
          <ac:chgData name="Pietikäinen Sanna" userId="609a8b61-c2bb-43cd-b1db-204dee9e7874" providerId="ADAL" clId="{80716B55-7BB5-4EA5-A3C4-AA5D3B46CF4A}" dt="2022-11-18T12:22:19.549" v="168" actId="14100"/>
          <ac:spMkLst>
            <pc:docMk/>
            <pc:sldMk cId="973918179" sldId="333"/>
            <ac:spMk id="96" creationId="{8CB9FC1F-9A84-45C7-A15B-3E4BFB0BE427}"/>
          </ac:spMkLst>
        </pc:spChg>
        <pc:spChg chg="mod">
          <ac:chgData name="Pietikäinen Sanna" userId="609a8b61-c2bb-43cd-b1db-204dee9e7874" providerId="ADAL" clId="{80716B55-7BB5-4EA5-A3C4-AA5D3B46CF4A}" dt="2022-11-18T12:20:34.971" v="158"/>
          <ac:spMkLst>
            <pc:docMk/>
            <pc:sldMk cId="973918179" sldId="333"/>
            <ac:spMk id="97" creationId="{1E11D322-9E8A-49C4-9C2B-90317326DF62}"/>
          </ac:spMkLst>
        </pc:spChg>
        <pc:spChg chg="mod">
          <ac:chgData name="Pietikäinen Sanna" userId="609a8b61-c2bb-43cd-b1db-204dee9e7874" providerId="ADAL" clId="{80716B55-7BB5-4EA5-A3C4-AA5D3B46CF4A}" dt="2022-11-18T12:34:08.106" v="351" actId="1035"/>
          <ac:spMkLst>
            <pc:docMk/>
            <pc:sldMk cId="973918179" sldId="333"/>
            <ac:spMk id="98" creationId="{B8885A64-C833-454A-90F4-67D5C3AE8EBC}"/>
          </ac:spMkLst>
        </pc:spChg>
        <pc:grpChg chg="add del mod">
          <ac:chgData name="Pietikäinen Sanna" userId="609a8b61-c2bb-43cd-b1db-204dee9e7874" providerId="ADAL" clId="{80716B55-7BB5-4EA5-A3C4-AA5D3B46CF4A}" dt="2022-11-18T12:34:08.106" v="351" actId="1035"/>
          <ac:grpSpMkLst>
            <pc:docMk/>
            <pc:sldMk cId="973918179" sldId="333"/>
            <ac:grpSpMk id="6" creationId="{EF1B0D56-ACE3-479F-9552-05C73D949A17}"/>
          </ac:grpSpMkLst>
        </pc:grpChg>
        <pc:graphicFrameChg chg="mod modGraphic">
          <ac:chgData name="Pietikäinen Sanna" userId="609a8b61-c2bb-43cd-b1db-204dee9e7874" providerId="ADAL" clId="{80716B55-7BB5-4EA5-A3C4-AA5D3B46CF4A}" dt="2022-11-18T12:34:08.106" v="351" actId="1035"/>
          <ac:graphicFrameMkLst>
            <pc:docMk/>
            <pc:sldMk cId="973918179" sldId="333"/>
            <ac:graphicFrameMk id="59" creationId="{AAD2DDEB-E84A-4AD7-8659-1A900ABE6A3A}"/>
          </ac:graphicFrameMkLst>
        </pc:graphicFrameChg>
        <pc:graphicFrameChg chg="mod modGraphic">
          <ac:chgData name="Pietikäinen Sanna" userId="609a8b61-c2bb-43cd-b1db-204dee9e7874" providerId="ADAL" clId="{80716B55-7BB5-4EA5-A3C4-AA5D3B46CF4A}" dt="2022-11-18T12:34:08.106" v="351" actId="1035"/>
          <ac:graphicFrameMkLst>
            <pc:docMk/>
            <pc:sldMk cId="973918179" sldId="333"/>
            <ac:graphicFrameMk id="60" creationId="{CDFF33D0-738A-48B2-86F5-01ED684B6579}"/>
          </ac:graphicFrameMkLst>
        </pc:graphicFrameChg>
        <pc:graphicFrameChg chg="mod modGraphic">
          <ac:chgData name="Pietikäinen Sanna" userId="609a8b61-c2bb-43cd-b1db-204dee9e7874" providerId="ADAL" clId="{80716B55-7BB5-4EA5-A3C4-AA5D3B46CF4A}" dt="2022-11-18T12:34:08.106" v="351" actId="1035"/>
          <ac:graphicFrameMkLst>
            <pc:docMk/>
            <pc:sldMk cId="973918179" sldId="333"/>
            <ac:graphicFrameMk id="61" creationId="{7DE8EC3C-DA80-4EE3-B4D8-DDC9396B0CA7}"/>
          </ac:graphicFrameMkLst>
        </pc:graphicFrameChg>
        <pc:graphicFrameChg chg="mod modGraphic">
          <ac:chgData name="Pietikäinen Sanna" userId="609a8b61-c2bb-43cd-b1db-204dee9e7874" providerId="ADAL" clId="{80716B55-7BB5-4EA5-A3C4-AA5D3B46CF4A}" dt="2022-11-18T12:34:08.106" v="351" actId="1035"/>
          <ac:graphicFrameMkLst>
            <pc:docMk/>
            <pc:sldMk cId="973918179" sldId="333"/>
            <ac:graphicFrameMk id="99" creationId="{64E2BBF3-1EDD-4D27-BC91-7E11470AFC97}"/>
          </ac:graphicFrameMkLst>
        </pc:graphicFrameChg>
      </pc:sldChg>
      <pc:sldChg chg="addSp delSp modSp mod">
        <pc:chgData name="Pietikäinen Sanna" userId="609a8b61-c2bb-43cd-b1db-204dee9e7874" providerId="ADAL" clId="{80716B55-7BB5-4EA5-A3C4-AA5D3B46CF4A}" dt="2022-11-18T12:37:22.216" v="377" actId="20577"/>
        <pc:sldMkLst>
          <pc:docMk/>
          <pc:sldMk cId="2620581336" sldId="335"/>
        </pc:sldMkLst>
        <pc:spChg chg="mod">
          <ac:chgData name="Pietikäinen Sanna" userId="609a8b61-c2bb-43cd-b1db-204dee9e7874" providerId="ADAL" clId="{80716B55-7BB5-4EA5-A3C4-AA5D3B46CF4A}" dt="2022-11-18T12:35:20.242" v="362" actId="14100"/>
          <ac:spMkLst>
            <pc:docMk/>
            <pc:sldMk cId="2620581336" sldId="335"/>
            <ac:spMk id="2" creationId="{02C8C040-175E-4006-ABEB-E1D30312CE6A}"/>
          </ac:spMkLst>
        </pc:spChg>
        <pc:spChg chg="mod">
          <ac:chgData name="Pietikäinen Sanna" userId="609a8b61-c2bb-43cd-b1db-204dee9e7874" providerId="ADAL" clId="{80716B55-7BB5-4EA5-A3C4-AA5D3B46CF4A}" dt="2022-11-18T12:37:22.216" v="377" actId="20577"/>
          <ac:spMkLst>
            <pc:docMk/>
            <pc:sldMk cId="2620581336" sldId="335"/>
            <ac:spMk id="3" creationId="{31D9C294-77D2-4D0C-8AFE-241B49B814C9}"/>
          </ac:spMkLst>
        </pc:spChg>
        <pc:picChg chg="add del">
          <ac:chgData name="Pietikäinen Sanna" userId="609a8b61-c2bb-43cd-b1db-204dee9e7874" providerId="ADAL" clId="{80716B55-7BB5-4EA5-A3C4-AA5D3B46CF4A}" dt="2022-11-18T12:35:45.072" v="365" actId="478"/>
          <ac:picMkLst>
            <pc:docMk/>
            <pc:sldMk cId="2620581336" sldId="335"/>
            <ac:picMk id="7" creationId="{D9E5F513-A9CC-444A-89E7-A8F91DE4A5E9}"/>
          </ac:picMkLst>
        </pc:picChg>
      </pc:sldChg>
      <pc:sldChg chg="del">
        <pc:chgData name="Pietikäinen Sanna" userId="609a8b61-c2bb-43cd-b1db-204dee9e7874" providerId="ADAL" clId="{80716B55-7BB5-4EA5-A3C4-AA5D3B46CF4A}" dt="2022-11-18T11:24:15.141" v="0" actId="2696"/>
        <pc:sldMkLst>
          <pc:docMk/>
          <pc:sldMk cId="2195735096" sldId="336"/>
        </pc:sldMkLst>
      </pc:sldChg>
      <pc:sldChg chg="del">
        <pc:chgData name="Pietikäinen Sanna" userId="609a8b61-c2bb-43cd-b1db-204dee9e7874" providerId="ADAL" clId="{80716B55-7BB5-4EA5-A3C4-AA5D3B46CF4A}" dt="2022-11-18T11:24:17.269" v="1" actId="2696"/>
        <pc:sldMkLst>
          <pc:docMk/>
          <pc:sldMk cId="3019499345" sldId="337"/>
        </pc:sldMkLst>
      </pc:sldChg>
      <pc:sldChg chg="addSp delSp modSp del mod">
        <pc:chgData name="Pietikäinen Sanna" userId="609a8b61-c2bb-43cd-b1db-204dee9e7874" providerId="ADAL" clId="{80716B55-7BB5-4EA5-A3C4-AA5D3B46CF4A}" dt="2022-11-18T13:05:34.491" v="573" actId="2696"/>
        <pc:sldMkLst>
          <pc:docMk/>
          <pc:sldMk cId="846844254" sldId="338"/>
        </pc:sldMkLst>
        <pc:spChg chg="mod">
          <ac:chgData name="Pietikäinen Sanna" userId="609a8b61-c2bb-43cd-b1db-204dee9e7874" providerId="ADAL" clId="{80716B55-7BB5-4EA5-A3C4-AA5D3B46CF4A}" dt="2022-11-18T13:05:15.923" v="572"/>
          <ac:spMkLst>
            <pc:docMk/>
            <pc:sldMk cId="846844254" sldId="338"/>
            <ac:spMk id="10" creationId="{B24FFCA6-558A-4E8E-A91B-E3E13FC18FED}"/>
          </ac:spMkLst>
        </pc:spChg>
        <pc:spChg chg="mod">
          <ac:chgData name="Pietikäinen Sanna" userId="609a8b61-c2bb-43cd-b1db-204dee9e7874" providerId="ADAL" clId="{80716B55-7BB5-4EA5-A3C4-AA5D3B46CF4A}" dt="2022-11-18T13:05:15.923" v="572"/>
          <ac:spMkLst>
            <pc:docMk/>
            <pc:sldMk cId="846844254" sldId="338"/>
            <ac:spMk id="11" creationId="{EE0E8BA2-079D-4F90-9E7B-541FED34E48A}"/>
          </ac:spMkLst>
        </pc:spChg>
        <pc:spChg chg="mod">
          <ac:chgData name="Pietikäinen Sanna" userId="609a8b61-c2bb-43cd-b1db-204dee9e7874" providerId="ADAL" clId="{80716B55-7BB5-4EA5-A3C4-AA5D3B46CF4A}" dt="2022-11-18T13:05:15.923" v="572"/>
          <ac:spMkLst>
            <pc:docMk/>
            <pc:sldMk cId="846844254" sldId="338"/>
            <ac:spMk id="12" creationId="{E025E36A-3338-4CDA-A20A-9F902989E1B3}"/>
          </ac:spMkLst>
        </pc:spChg>
        <pc:spChg chg="mod">
          <ac:chgData name="Pietikäinen Sanna" userId="609a8b61-c2bb-43cd-b1db-204dee9e7874" providerId="ADAL" clId="{80716B55-7BB5-4EA5-A3C4-AA5D3B46CF4A}" dt="2022-11-18T13:05:15.923" v="572"/>
          <ac:spMkLst>
            <pc:docMk/>
            <pc:sldMk cId="846844254" sldId="338"/>
            <ac:spMk id="13" creationId="{099C0886-E0C8-4A34-B671-6F8B1AB01BD9}"/>
          </ac:spMkLst>
        </pc:spChg>
        <pc:spChg chg="del mod">
          <ac:chgData name="Pietikäinen Sanna" userId="609a8b61-c2bb-43cd-b1db-204dee9e7874" providerId="ADAL" clId="{80716B55-7BB5-4EA5-A3C4-AA5D3B46CF4A}" dt="2022-11-18T13:05:02.391" v="567" actId="478"/>
          <ac:spMkLst>
            <pc:docMk/>
            <pc:sldMk cId="846844254" sldId="338"/>
            <ac:spMk id="21" creationId="{532A40D9-63EC-41F5-9682-BB0FF6D88315}"/>
          </ac:spMkLst>
        </pc:spChg>
        <pc:spChg chg="del mod">
          <ac:chgData name="Pietikäinen Sanna" userId="609a8b61-c2bb-43cd-b1db-204dee9e7874" providerId="ADAL" clId="{80716B55-7BB5-4EA5-A3C4-AA5D3B46CF4A}" dt="2022-11-18T13:05:02.971" v="568" actId="478"/>
          <ac:spMkLst>
            <pc:docMk/>
            <pc:sldMk cId="846844254" sldId="338"/>
            <ac:spMk id="22" creationId="{517121D3-1802-44C8-9B94-7D0DA4A5662B}"/>
          </ac:spMkLst>
        </pc:spChg>
        <pc:spChg chg="mod">
          <ac:chgData name="Pietikäinen Sanna" userId="609a8b61-c2bb-43cd-b1db-204dee9e7874" providerId="ADAL" clId="{80716B55-7BB5-4EA5-A3C4-AA5D3B46CF4A}" dt="2022-11-18T12:52:51.259" v="448"/>
          <ac:spMkLst>
            <pc:docMk/>
            <pc:sldMk cId="846844254" sldId="338"/>
            <ac:spMk id="38" creationId="{03ED4A01-A8F1-4EE7-90A5-4BFA640F3831}"/>
          </ac:spMkLst>
        </pc:spChg>
        <pc:spChg chg="del mod">
          <ac:chgData name="Pietikäinen Sanna" userId="609a8b61-c2bb-43cd-b1db-204dee9e7874" providerId="ADAL" clId="{80716B55-7BB5-4EA5-A3C4-AA5D3B46CF4A}" dt="2022-11-18T13:05:06.467" v="571" actId="478"/>
          <ac:spMkLst>
            <pc:docMk/>
            <pc:sldMk cId="846844254" sldId="338"/>
            <ac:spMk id="39" creationId="{56EC3B29-8BD8-42A9-B687-1D04D910A8D1}"/>
          </ac:spMkLst>
        </pc:spChg>
        <pc:grpChg chg="add mod">
          <ac:chgData name="Pietikäinen Sanna" userId="609a8b61-c2bb-43cd-b1db-204dee9e7874" providerId="ADAL" clId="{80716B55-7BB5-4EA5-A3C4-AA5D3B46CF4A}" dt="2022-11-18T13:05:15.923" v="572"/>
          <ac:grpSpMkLst>
            <pc:docMk/>
            <pc:sldMk cId="846844254" sldId="338"/>
            <ac:grpSpMk id="9" creationId="{EB535D8D-3225-4849-A917-CB31575DFF30}"/>
          </ac:grpSpMkLst>
        </pc:grpChg>
        <pc:picChg chg="add mod">
          <ac:chgData name="Pietikäinen Sanna" userId="609a8b61-c2bb-43cd-b1db-204dee9e7874" providerId="ADAL" clId="{80716B55-7BB5-4EA5-A3C4-AA5D3B46CF4A}" dt="2022-11-18T13:05:15.923" v="572"/>
          <ac:picMkLst>
            <pc:docMk/>
            <pc:sldMk cId="846844254" sldId="338"/>
            <ac:picMk id="8" creationId="{6BE5A9B1-1144-4E54-9647-5DF8F3DBC14E}"/>
          </ac:picMkLst>
        </pc:picChg>
        <pc:picChg chg="add mod">
          <ac:chgData name="Pietikäinen Sanna" userId="609a8b61-c2bb-43cd-b1db-204dee9e7874" providerId="ADAL" clId="{80716B55-7BB5-4EA5-A3C4-AA5D3B46CF4A}" dt="2022-11-18T13:05:15.923" v="572"/>
          <ac:picMkLst>
            <pc:docMk/>
            <pc:sldMk cId="846844254" sldId="338"/>
            <ac:picMk id="14" creationId="{FA587273-0BC4-4AD0-A6A5-6010CADD48F2}"/>
          </ac:picMkLst>
        </pc:picChg>
        <pc:picChg chg="del">
          <ac:chgData name="Pietikäinen Sanna" userId="609a8b61-c2bb-43cd-b1db-204dee9e7874" providerId="ADAL" clId="{80716B55-7BB5-4EA5-A3C4-AA5D3B46CF4A}" dt="2022-11-18T13:05:04.003" v="569" actId="478"/>
          <ac:picMkLst>
            <pc:docMk/>
            <pc:sldMk cId="846844254" sldId="338"/>
            <ac:picMk id="15" creationId="{FFF609EF-8D5A-4904-A814-56D2D59191D7}"/>
          </ac:picMkLst>
        </pc:picChg>
      </pc:sldChg>
      <pc:sldChg chg="del">
        <pc:chgData name="Pietikäinen Sanna" userId="609a8b61-c2bb-43cd-b1db-204dee9e7874" providerId="ADAL" clId="{80716B55-7BB5-4EA5-A3C4-AA5D3B46CF4A}" dt="2022-11-18T11:24:24.054" v="3" actId="2696"/>
        <pc:sldMkLst>
          <pc:docMk/>
          <pc:sldMk cId="559565043" sldId="339"/>
        </pc:sldMkLst>
      </pc:sldChg>
      <pc:sldChg chg="del">
        <pc:chgData name="Pietikäinen Sanna" userId="609a8b61-c2bb-43cd-b1db-204dee9e7874" providerId="ADAL" clId="{80716B55-7BB5-4EA5-A3C4-AA5D3B46CF4A}" dt="2022-11-18T11:24:26.867" v="4" actId="2696"/>
        <pc:sldMkLst>
          <pc:docMk/>
          <pc:sldMk cId="3556765341" sldId="340"/>
        </pc:sldMkLst>
      </pc:sldChg>
      <pc:sldChg chg="addSp modSp mod">
        <pc:chgData name="Pietikäinen Sanna" userId="609a8b61-c2bb-43cd-b1db-204dee9e7874" providerId="ADAL" clId="{80716B55-7BB5-4EA5-A3C4-AA5D3B46CF4A}" dt="2022-11-18T11:46:30.849" v="143"/>
        <pc:sldMkLst>
          <pc:docMk/>
          <pc:sldMk cId="3863972847" sldId="341"/>
        </pc:sldMkLst>
        <pc:spChg chg="mod">
          <ac:chgData name="Pietikäinen Sanna" userId="609a8b61-c2bb-43cd-b1db-204dee9e7874" providerId="ADAL" clId="{80716B55-7BB5-4EA5-A3C4-AA5D3B46CF4A}" dt="2022-11-18T11:25:22.993" v="5"/>
          <ac:spMkLst>
            <pc:docMk/>
            <pc:sldMk cId="3863972847" sldId="341"/>
            <ac:spMk id="2" creationId="{9DEE60D6-30D7-4208-944D-976A96308BA5}"/>
          </ac:spMkLst>
        </pc:spChg>
        <pc:spChg chg="mod">
          <ac:chgData name="Pietikäinen Sanna" userId="609a8b61-c2bb-43cd-b1db-204dee9e7874" providerId="ADAL" clId="{80716B55-7BB5-4EA5-A3C4-AA5D3B46CF4A}" dt="2022-11-18T11:35:49.248" v="99" actId="14100"/>
          <ac:spMkLst>
            <pc:docMk/>
            <pc:sldMk cId="3863972847" sldId="341"/>
            <ac:spMk id="6" creationId="{24623D55-7907-4386-8911-94655FB54755}"/>
          </ac:spMkLst>
        </pc:spChg>
        <pc:spChg chg="mod">
          <ac:chgData name="Pietikäinen Sanna" userId="609a8b61-c2bb-43cd-b1db-204dee9e7874" providerId="ADAL" clId="{80716B55-7BB5-4EA5-A3C4-AA5D3B46CF4A}" dt="2022-11-18T11:38:58.386" v="140"/>
          <ac:spMkLst>
            <pc:docMk/>
            <pc:sldMk cId="3863972847" sldId="341"/>
            <ac:spMk id="7" creationId="{17A02122-EEC9-4223-9824-651C0AC2599A}"/>
          </ac:spMkLst>
        </pc:spChg>
        <pc:spChg chg="mod">
          <ac:chgData name="Pietikäinen Sanna" userId="609a8b61-c2bb-43cd-b1db-204dee9e7874" providerId="ADAL" clId="{80716B55-7BB5-4EA5-A3C4-AA5D3B46CF4A}" dt="2022-11-18T11:46:30.849" v="143"/>
          <ac:spMkLst>
            <pc:docMk/>
            <pc:sldMk cId="3863972847" sldId="341"/>
            <ac:spMk id="15" creationId="{89CC3289-69E1-4095-A99E-705CB283A414}"/>
          </ac:spMkLst>
        </pc:spChg>
        <pc:spChg chg="mod">
          <ac:chgData name="Pietikäinen Sanna" userId="609a8b61-c2bb-43cd-b1db-204dee9e7874" providerId="ADAL" clId="{80716B55-7BB5-4EA5-A3C4-AA5D3B46CF4A}" dt="2022-11-18T11:37:47.972" v="122" actId="164"/>
          <ac:spMkLst>
            <pc:docMk/>
            <pc:sldMk cId="3863972847" sldId="341"/>
            <ac:spMk id="16" creationId="{CCA70F2E-F3CE-47B8-8D3B-C683EE198CAB}"/>
          </ac:spMkLst>
        </pc:spChg>
        <pc:spChg chg="mod">
          <ac:chgData name="Pietikäinen Sanna" userId="609a8b61-c2bb-43cd-b1db-204dee9e7874" providerId="ADAL" clId="{80716B55-7BB5-4EA5-A3C4-AA5D3B46CF4A}" dt="2022-11-18T11:37:44.652" v="121" actId="164"/>
          <ac:spMkLst>
            <pc:docMk/>
            <pc:sldMk cId="3863972847" sldId="341"/>
            <ac:spMk id="19" creationId="{9732D174-7087-4C50-83C0-AC3A54FD87C3}"/>
          </ac:spMkLst>
        </pc:spChg>
        <pc:spChg chg="mod">
          <ac:chgData name="Pietikäinen Sanna" userId="609a8b61-c2bb-43cd-b1db-204dee9e7874" providerId="ADAL" clId="{80716B55-7BB5-4EA5-A3C4-AA5D3B46CF4A}" dt="2022-11-18T11:37:41.460" v="120" actId="164"/>
          <ac:spMkLst>
            <pc:docMk/>
            <pc:sldMk cId="3863972847" sldId="341"/>
            <ac:spMk id="21" creationId="{7805ECD9-B00B-4C11-BA95-F5D8E1B22ADB}"/>
          </ac:spMkLst>
        </pc:spChg>
        <pc:spChg chg="mod">
          <ac:chgData name="Pietikäinen Sanna" userId="609a8b61-c2bb-43cd-b1db-204dee9e7874" providerId="ADAL" clId="{80716B55-7BB5-4EA5-A3C4-AA5D3B46CF4A}" dt="2022-11-18T11:37:37.648" v="119" actId="164"/>
          <ac:spMkLst>
            <pc:docMk/>
            <pc:sldMk cId="3863972847" sldId="341"/>
            <ac:spMk id="23" creationId="{939D177E-B92C-42F8-9680-03E8FB0E6A8B}"/>
          </ac:spMkLst>
        </pc:spChg>
        <pc:spChg chg="mod">
          <ac:chgData name="Pietikäinen Sanna" userId="609a8b61-c2bb-43cd-b1db-204dee9e7874" providerId="ADAL" clId="{80716B55-7BB5-4EA5-A3C4-AA5D3B46CF4A}" dt="2022-11-18T11:35:41.279" v="97" actId="14100"/>
          <ac:spMkLst>
            <pc:docMk/>
            <pc:sldMk cId="3863972847" sldId="341"/>
            <ac:spMk id="25" creationId="{3E672A78-6A89-4412-BC61-95B4AFC2430A}"/>
          </ac:spMkLst>
        </pc:spChg>
        <pc:spChg chg="mod">
          <ac:chgData name="Pietikäinen Sanna" userId="609a8b61-c2bb-43cd-b1db-204dee9e7874" providerId="ADAL" clId="{80716B55-7BB5-4EA5-A3C4-AA5D3B46CF4A}" dt="2022-11-18T11:35:33.796" v="96" actId="1076"/>
          <ac:spMkLst>
            <pc:docMk/>
            <pc:sldMk cId="3863972847" sldId="341"/>
            <ac:spMk id="28" creationId="{40AEE24E-CF69-4BE0-8193-CE5FA3AD3A20}"/>
          </ac:spMkLst>
        </pc:spChg>
        <pc:spChg chg="mod">
          <ac:chgData name="Pietikäinen Sanna" userId="609a8b61-c2bb-43cd-b1db-204dee9e7874" providerId="ADAL" clId="{80716B55-7BB5-4EA5-A3C4-AA5D3B46CF4A}" dt="2022-11-18T11:35:33.796" v="96" actId="1076"/>
          <ac:spMkLst>
            <pc:docMk/>
            <pc:sldMk cId="3863972847" sldId="341"/>
            <ac:spMk id="29" creationId="{8A6CC836-AD33-4B61-880F-4D1D1F3EA021}"/>
          </ac:spMkLst>
        </pc:spChg>
        <pc:spChg chg="mod">
          <ac:chgData name="Pietikäinen Sanna" userId="609a8b61-c2bb-43cd-b1db-204dee9e7874" providerId="ADAL" clId="{80716B55-7BB5-4EA5-A3C4-AA5D3B46CF4A}" dt="2022-11-18T11:35:33.796" v="96" actId="1076"/>
          <ac:spMkLst>
            <pc:docMk/>
            <pc:sldMk cId="3863972847" sldId="341"/>
            <ac:spMk id="30" creationId="{EF0F0626-7542-49A3-BDA6-0FC119CA1FD1}"/>
          </ac:spMkLst>
        </pc:spChg>
        <pc:spChg chg="mod">
          <ac:chgData name="Pietikäinen Sanna" userId="609a8b61-c2bb-43cd-b1db-204dee9e7874" providerId="ADAL" clId="{80716B55-7BB5-4EA5-A3C4-AA5D3B46CF4A}" dt="2022-11-18T11:35:33.796" v="96" actId="1076"/>
          <ac:spMkLst>
            <pc:docMk/>
            <pc:sldMk cId="3863972847" sldId="341"/>
            <ac:spMk id="31" creationId="{760BC8E6-B548-4258-AD7C-226B765D63F0}"/>
          </ac:spMkLst>
        </pc:spChg>
        <pc:spChg chg="mod">
          <ac:chgData name="Pietikäinen Sanna" userId="609a8b61-c2bb-43cd-b1db-204dee9e7874" providerId="ADAL" clId="{80716B55-7BB5-4EA5-A3C4-AA5D3B46CF4A}" dt="2022-11-18T11:35:33.796" v="96" actId="1076"/>
          <ac:spMkLst>
            <pc:docMk/>
            <pc:sldMk cId="3863972847" sldId="341"/>
            <ac:spMk id="32" creationId="{706D4FC0-DC45-4A69-B7DA-D38261BA29DE}"/>
          </ac:spMkLst>
        </pc:spChg>
        <pc:spChg chg="mod">
          <ac:chgData name="Pietikäinen Sanna" userId="609a8b61-c2bb-43cd-b1db-204dee9e7874" providerId="ADAL" clId="{80716B55-7BB5-4EA5-A3C4-AA5D3B46CF4A}" dt="2022-11-18T11:35:33.796" v="96" actId="1076"/>
          <ac:spMkLst>
            <pc:docMk/>
            <pc:sldMk cId="3863972847" sldId="341"/>
            <ac:spMk id="33" creationId="{6703C00D-0B1C-43D1-AF2F-D74CE7ACF713}"/>
          </ac:spMkLst>
        </pc:spChg>
        <pc:spChg chg="mod">
          <ac:chgData name="Pietikäinen Sanna" userId="609a8b61-c2bb-43cd-b1db-204dee9e7874" providerId="ADAL" clId="{80716B55-7BB5-4EA5-A3C4-AA5D3B46CF4A}" dt="2022-11-18T11:35:33.796" v="96" actId="1076"/>
          <ac:spMkLst>
            <pc:docMk/>
            <pc:sldMk cId="3863972847" sldId="341"/>
            <ac:spMk id="34" creationId="{B5673C77-CA50-4CF6-A391-6F8F87965658}"/>
          </ac:spMkLst>
        </pc:spChg>
        <pc:spChg chg="mod">
          <ac:chgData name="Pietikäinen Sanna" userId="609a8b61-c2bb-43cd-b1db-204dee9e7874" providerId="ADAL" clId="{80716B55-7BB5-4EA5-A3C4-AA5D3B46CF4A}" dt="2022-11-18T11:36:25.703" v="117" actId="1038"/>
          <ac:spMkLst>
            <pc:docMk/>
            <pc:sldMk cId="3863972847" sldId="341"/>
            <ac:spMk id="36" creationId="{FAB9259E-4DC4-4C8F-9311-DFCCBAFC52C3}"/>
          </ac:spMkLst>
        </pc:spChg>
        <pc:spChg chg="mod">
          <ac:chgData name="Pietikäinen Sanna" userId="609a8b61-c2bb-43cd-b1db-204dee9e7874" providerId="ADAL" clId="{80716B55-7BB5-4EA5-A3C4-AA5D3B46CF4A}" dt="2022-11-18T11:37:47.972" v="122" actId="164"/>
          <ac:spMkLst>
            <pc:docMk/>
            <pc:sldMk cId="3863972847" sldId="341"/>
            <ac:spMk id="39" creationId="{38027FA1-0D60-45B4-9891-E0616392D26C}"/>
          </ac:spMkLst>
        </pc:spChg>
        <pc:spChg chg="mod">
          <ac:chgData name="Pietikäinen Sanna" userId="609a8b61-c2bb-43cd-b1db-204dee9e7874" providerId="ADAL" clId="{80716B55-7BB5-4EA5-A3C4-AA5D3B46CF4A}" dt="2022-11-18T11:37:44.652" v="121" actId="164"/>
          <ac:spMkLst>
            <pc:docMk/>
            <pc:sldMk cId="3863972847" sldId="341"/>
            <ac:spMk id="40" creationId="{055B992F-C530-4B4D-91A8-23DB21632EEC}"/>
          </ac:spMkLst>
        </pc:spChg>
        <pc:spChg chg="mod">
          <ac:chgData name="Pietikäinen Sanna" userId="609a8b61-c2bb-43cd-b1db-204dee9e7874" providerId="ADAL" clId="{80716B55-7BB5-4EA5-A3C4-AA5D3B46CF4A}" dt="2022-11-18T11:37:44.652" v="121" actId="164"/>
          <ac:spMkLst>
            <pc:docMk/>
            <pc:sldMk cId="3863972847" sldId="341"/>
            <ac:spMk id="42" creationId="{E504CD6A-5B21-44DA-A2B3-998460736D1F}"/>
          </ac:spMkLst>
        </pc:spChg>
        <pc:spChg chg="mod">
          <ac:chgData name="Pietikäinen Sanna" userId="609a8b61-c2bb-43cd-b1db-204dee9e7874" providerId="ADAL" clId="{80716B55-7BB5-4EA5-A3C4-AA5D3B46CF4A}" dt="2022-11-18T11:37:41.460" v="120" actId="164"/>
          <ac:spMkLst>
            <pc:docMk/>
            <pc:sldMk cId="3863972847" sldId="341"/>
            <ac:spMk id="43" creationId="{E93E8045-D359-41B1-AA2B-6DED458F1123}"/>
          </ac:spMkLst>
        </pc:spChg>
        <pc:spChg chg="mod">
          <ac:chgData name="Pietikäinen Sanna" userId="609a8b61-c2bb-43cd-b1db-204dee9e7874" providerId="ADAL" clId="{80716B55-7BB5-4EA5-A3C4-AA5D3B46CF4A}" dt="2022-11-18T11:37:41.460" v="120" actId="164"/>
          <ac:spMkLst>
            <pc:docMk/>
            <pc:sldMk cId="3863972847" sldId="341"/>
            <ac:spMk id="45" creationId="{8AA6F341-82A0-4C89-B80E-9A78C156D036}"/>
          </ac:spMkLst>
        </pc:spChg>
        <pc:spChg chg="mod">
          <ac:chgData name="Pietikäinen Sanna" userId="609a8b61-c2bb-43cd-b1db-204dee9e7874" providerId="ADAL" clId="{80716B55-7BB5-4EA5-A3C4-AA5D3B46CF4A}" dt="2022-11-18T11:37:37.648" v="119" actId="164"/>
          <ac:spMkLst>
            <pc:docMk/>
            <pc:sldMk cId="3863972847" sldId="341"/>
            <ac:spMk id="46" creationId="{1D19A28F-BD08-4016-8D33-F57F99715AEA}"/>
          </ac:spMkLst>
        </pc:spChg>
        <pc:spChg chg="mod">
          <ac:chgData name="Pietikäinen Sanna" userId="609a8b61-c2bb-43cd-b1db-204dee9e7874" providerId="ADAL" clId="{80716B55-7BB5-4EA5-A3C4-AA5D3B46CF4A}" dt="2022-11-18T11:37:37.648" v="119" actId="164"/>
          <ac:spMkLst>
            <pc:docMk/>
            <pc:sldMk cId="3863972847" sldId="341"/>
            <ac:spMk id="48" creationId="{24DAE4E9-E2CA-4F56-A253-C48DA03F6C43}"/>
          </ac:spMkLst>
        </pc:spChg>
        <pc:spChg chg="mod">
          <ac:chgData name="Pietikäinen Sanna" userId="609a8b61-c2bb-43cd-b1db-204dee9e7874" providerId="ADAL" clId="{80716B55-7BB5-4EA5-A3C4-AA5D3B46CF4A}" dt="2022-11-18T11:30:03.275" v="63" actId="14100"/>
          <ac:spMkLst>
            <pc:docMk/>
            <pc:sldMk cId="3863972847" sldId="341"/>
            <ac:spMk id="50" creationId="{8FAB4D9C-0EE6-4FCD-9550-EC574292B80B}"/>
          </ac:spMkLst>
        </pc:spChg>
        <pc:spChg chg="mod">
          <ac:chgData name="Pietikäinen Sanna" userId="609a8b61-c2bb-43cd-b1db-204dee9e7874" providerId="ADAL" clId="{80716B55-7BB5-4EA5-A3C4-AA5D3B46CF4A}" dt="2022-11-18T11:37:02.289" v="118" actId="1076"/>
          <ac:spMkLst>
            <pc:docMk/>
            <pc:sldMk cId="3863972847" sldId="341"/>
            <ac:spMk id="52" creationId="{DECD452F-0841-4181-891A-9534B929EC5C}"/>
          </ac:spMkLst>
        </pc:spChg>
        <pc:spChg chg="mod">
          <ac:chgData name="Pietikäinen Sanna" userId="609a8b61-c2bb-43cd-b1db-204dee9e7874" providerId="ADAL" clId="{80716B55-7BB5-4EA5-A3C4-AA5D3B46CF4A}" dt="2022-11-18T11:37:02.289" v="118" actId="1076"/>
          <ac:spMkLst>
            <pc:docMk/>
            <pc:sldMk cId="3863972847" sldId="341"/>
            <ac:spMk id="53" creationId="{17A008C7-7A99-4032-87F6-A9F7A77F56B5}"/>
          </ac:spMkLst>
        </pc:spChg>
        <pc:grpChg chg="add mod">
          <ac:chgData name="Pietikäinen Sanna" userId="609a8b61-c2bb-43cd-b1db-204dee9e7874" providerId="ADAL" clId="{80716B55-7BB5-4EA5-A3C4-AA5D3B46CF4A}" dt="2022-11-18T11:38:17.263" v="137" actId="1037"/>
          <ac:grpSpMkLst>
            <pc:docMk/>
            <pc:sldMk cId="3863972847" sldId="341"/>
            <ac:grpSpMk id="10" creationId="{C3010998-EC8A-4EBB-9A4A-7974C6E4EE4A}"/>
          </ac:grpSpMkLst>
        </pc:grpChg>
        <pc:grpChg chg="add mod">
          <ac:chgData name="Pietikäinen Sanna" userId="609a8b61-c2bb-43cd-b1db-204dee9e7874" providerId="ADAL" clId="{80716B55-7BB5-4EA5-A3C4-AA5D3B46CF4A}" dt="2022-11-18T11:37:59.464" v="128" actId="1037"/>
          <ac:grpSpMkLst>
            <pc:docMk/>
            <pc:sldMk cId="3863972847" sldId="341"/>
            <ac:grpSpMk id="11" creationId="{82F17781-0CF1-4F1F-9257-548CC382D3A5}"/>
          </ac:grpSpMkLst>
        </pc:grpChg>
        <pc:grpChg chg="add mod">
          <ac:chgData name="Pietikäinen Sanna" userId="609a8b61-c2bb-43cd-b1db-204dee9e7874" providerId="ADAL" clId="{80716B55-7BB5-4EA5-A3C4-AA5D3B46CF4A}" dt="2022-11-18T11:38:07.216" v="133" actId="1076"/>
          <ac:grpSpMkLst>
            <pc:docMk/>
            <pc:sldMk cId="3863972847" sldId="341"/>
            <ac:grpSpMk id="12" creationId="{ADF5D5D3-7D4D-4407-87C7-61E3A0700F95}"/>
          </ac:grpSpMkLst>
        </pc:grpChg>
        <pc:grpChg chg="add mod">
          <ac:chgData name="Pietikäinen Sanna" userId="609a8b61-c2bb-43cd-b1db-204dee9e7874" providerId="ADAL" clId="{80716B55-7BB5-4EA5-A3C4-AA5D3B46CF4A}" dt="2022-11-18T11:38:15.510" v="136" actId="1038"/>
          <ac:grpSpMkLst>
            <pc:docMk/>
            <pc:sldMk cId="3863972847" sldId="341"/>
            <ac:grpSpMk id="13" creationId="{0F3D377F-5B4E-4876-8DCC-E1EA57C2BC25}"/>
          </ac:grpSpMkLst>
        </pc:grpChg>
        <pc:picChg chg="mod">
          <ac:chgData name="Pietikäinen Sanna" userId="609a8b61-c2bb-43cd-b1db-204dee9e7874" providerId="ADAL" clId="{80716B55-7BB5-4EA5-A3C4-AA5D3B46CF4A}" dt="2022-11-18T11:37:47.972" v="122" actId="164"/>
          <ac:picMkLst>
            <pc:docMk/>
            <pc:sldMk cId="3863972847" sldId="341"/>
            <ac:picMk id="17" creationId="{296C54A7-DCBB-4069-A28D-55420F45F54C}"/>
          </ac:picMkLst>
        </pc:picChg>
        <pc:cxnChg chg="mod">
          <ac:chgData name="Pietikäinen Sanna" userId="609a8b61-c2bb-43cd-b1db-204dee9e7874" providerId="ADAL" clId="{80716B55-7BB5-4EA5-A3C4-AA5D3B46CF4A}" dt="2022-11-18T11:39:11.254" v="142" actId="14100"/>
          <ac:cxnSpMkLst>
            <pc:docMk/>
            <pc:sldMk cId="3863972847" sldId="341"/>
            <ac:cxnSpMk id="8" creationId="{6D25FC39-F19D-414E-8742-834D0B8DF4FD}"/>
          </ac:cxnSpMkLst>
        </pc:cxnChg>
        <pc:cxnChg chg="mod">
          <ac:chgData name="Pietikäinen Sanna" userId="609a8b61-c2bb-43cd-b1db-204dee9e7874" providerId="ADAL" clId="{80716B55-7BB5-4EA5-A3C4-AA5D3B46CF4A}" dt="2022-11-18T11:39:06.962" v="141" actId="14100"/>
          <ac:cxnSpMkLst>
            <pc:docMk/>
            <pc:sldMk cId="3863972847" sldId="341"/>
            <ac:cxnSpMk id="9" creationId="{FADDEBAA-E975-44FF-A063-B75DB789ED41}"/>
          </ac:cxnSpMkLst>
        </pc:cxnChg>
      </pc:sldChg>
      <pc:sldChg chg="del">
        <pc:chgData name="Pietikäinen Sanna" userId="609a8b61-c2bb-43cd-b1db-204dee9e7874" providerId="ADAL" clId="{80716B55-7BB5-4EA5-A3C4-AA5D3B46CF4A}" dt="2022-11-18T11:24:20.175" v="2" actId="2696"/>
        <pc:sldMkLst>
          <pc:docMk/>
          <pc:sldMk cId="4017529187" sldId="347"/>
        </pc:sldMkLst>
      </pc:sldChg>
      <pc:sldChg chg="modSp mod">
        <pc:chgData name="Pietikäinen Sanna" userId="609a8b61-c2bb-43cd-b1db-204dee9e7874" providerId="ADAL" clId="{80716B55-7BB5-4EA5-A3C4-AA5D3B46CF4A}" dt="2022-11-18T13:08:42.233" v="593" actId="14100"/>
        <pc:sldMkLst>
          <pc:docMk/>
          <pc:sldMk cId="2023838803" sldId="348"/>
        </pc:sldMkLst>
        <pc:spChg chg="mod">
          <ac:chgData name="Pietikäinen Sanna" userId="609a8b61-c2bb-43cd-b1db-204dee9e7874" providerId="ADAL" clId="{80716B55-7BB5-4EA5-A3C4-AA5D3B46CF4A}" dt="2022-11-18T12:56:57.723" v="458"/>
          <ac:spMkLst>
            <pc:docMk/>
            <pc:sldMk cId="2023838803" sldId="348"/>
            <ac:spMk id="11" creationId="{81214989-C3FD-463D-A022-E66433D27467}"/>
          </ac:spMkLst>
        </pc:spChg>
        <pc:spChg chg="mod">
          <ac:chgData name="Pietikäinen Sanna" userId="609a8b61-c2bb-43cd-b1db-204dee9e7874" providerId="ADAL" clId="{80716B55-7BB5-4EA5-A3C4-AA5D3B46CF4A}" dt="2022-11-18T12:57:06.597" v="459"/>
          <ac:spMkLst>
            <pc:docMk/>
            <pc:sldMk cId="2023838803" sldId="348"/>
            <ac:spMk id="12" creationId="{A14E7F83-DD49-4987-8E6E-DBA7A6D75564}"/>
          </ac:spMkLst>
        </pc:spChg>
        <pc:spChg chg="mod">
          <ac:chgData name="Pietikäinen Sanna" userId="609a8b61-c2bb-43cd-b1db-204dee9e7874" providerId="ADAL" clId="{80716B55-7BB5-4EA5-A3C4-AA5D3B46CF4A}" dt="2022-11-18T13:01:04.104" v="515" actId="1035"/>
          <ac:spMkLst>
            <pc:docMk/>
            <pc:sldMk cId="2023838803" sldId="348"/>
            <ac:spMk id="21" creationId="{532A40D9-63EC-41F5-9682-BB0FF6D88315}"/>
          </ac:spMkLst>
        </pc:spChg>
        <pc:spChg chg="mod">
          <ac:chgData name="Pietikäinen Sanna" userId="609a8b61-c2bb-43cd-b1db-204dee9e7874" providerId="ADAL" clId="{80716B55-7BB5-4EA5-A3C4-AA5D3B46CF4A}" dt="2022-11-18T13:01:14.460" v="516" actId="14100"/>
          <ac:spMkLst>
            <pc:docMk/>
            <pc:sldMk cId="2023838803" sldId="348"/>
            <ac:spMk id="22" creationId="{517121D3-1802-44C8-9B94-7D0DA4A5662B}"/>
          </ac:spMkLst>
        </pc:spChg>
        <pc:picChg chg="mod">
          <ac:chgData name="Pietikäinen Sanna" userId="609a8b61-c2bb-43cd-b1db-204dee9e7874" providerId="ADAL" clId="{80716B55-7BB5-4EA5-A3C4-AA5D3B46CF4A}" dt="2022-11-18T13:08:42.233" v="593" actId="14100"/>
          <ac:picMkLst>
            <pc:docMk/>
            <pc:sldMk cId="2023838803" sldId="348"/>
            <ac:picMk id="9" creationId="{7B8635D8-3D23-4299-96A0-ED7BD0BD66FD}"/>
          </ac:picMkLst>
        </pc:picChg>
      </pc:sldChg>
      <pc:sldChg chg="modSp mod">
        <pc:chgData name="Pietikäinen Sanna" userId="609a8b61-c2bb-43cd-b1db-204dee9e7874" providerId="ADAL" clId="{80716B55-7BB5-4EA5-A3C4-AA5D3B46CF4A}" dt="2022-11-18T13:08:04.306" v="589" actId="14100"/>
        <pc:sldMkLst>
          <pc:docMk/>
          <pc:sldMk cId="1260676404" sldId="349"/>
        </pc:sldMkLst>
        <pc:spChg chg="mod">
          <ac:chgData name="Pietikäinen Sanna" userId="609a8b61-c2bb-43cd-b1db-204dee9e7874" providerId="ADAL" clId="{80716B55-7BB5-4EA5-A3C4-AA5D3B46CF4A}" dt="2022-11-18T13:02:56.535" v="556" actId="1035"/>
          <ac:spMkLst>
            <pc:docMk/>
            <pc:sldMk cId="1260676404" sldId="349"/>
            <ac:spMk id="8" creationId="{71DA9EA5-9895-4B08-9231-5428BE1080F5}"/>
          </ac:spMkLst>
        </pc:spChg>
        <pc:spChg chg="mod">
          <ac:chgData name="Pietikäinen Sanna" userId="609a8b61-c2bb-43cd-b1db-204dee9e7874" providerId="ADAL" clId="{80716B55-7BB5-4EA5-A3C4-AA5D3B46CF4A}" dt="2022-11-18T13:02:56.535" v="556" actId="1035"/>
          <ac:spMkLst>
            <pc:docMk/>
            <pc:sldMk cId="1260676404" sldId="349"/>
            <ac:spMk id="10" creationId="{38EE974B-75FD-4E94-96AC-6976E6EC4EEF}"/>
          </ac:spMkLst>
        </pc:spChg>
        <pc:spChg chg="mod">
          <ac:chgData name="Pietikäinen Sanna" userId="609a8b61-c2bb-43cd-b1db-204dee9e7874" providerId="ADAL" clId="{80716B55-7BB5-4EA5-A3C4-AA5D3B46CF4A}" dt="2022-11-18T13:03:03.546" v="562" actId="1035"/>
          <ac:spMkLst>
            <pc:docMk/>
            <pc:sldMk cId="1260676404" sldId="349"/>
            <ac:spMk id="13" creationId="{721485F4-3D43-46F1-A591-E528BAFAD3A3}"/>
          </ac:spMkLst>
        </pc:spChg>
        <pc:spChg chg="mod">
          <ac:chgData name="Pietikäinen Sanna" userId="609a8b61-c2bb-43cd-b1db-204dee9e7874" providerId="ADAL" clId="{80716B55-7BB5-4EA5-A3C4-AA5D3B46CF4A}" dt="2022-11-18T13:03:03.546" v="562" actId="1035"/>
          <ac:spMkLst>
            <pc:docMk/>
            <pc:sldMk cId="1260676404" sldId="349"/>
            <ac:spMk id="14" creationId="{B3276312-A0BF-4C99-9707-FE94BB2D4777}"/>
          </ac:spMkLst>
        </pc:spChg>
        <pc:spChg chg="mod">
          <ac:chgData name="Pietikäinen Sanna" userId="609a8b61-c2bb-43cd-b1db-204dee9e7874" providerId="ADAL" clId="{80716B55-7BB5-4EA5-A3C4-AA5D3B46CF4A}" dt="2022-11-18T13:03:53.955" v="565" actId="14100"/>
          <ac:spMkLst>
            <pc:docMk/>
            <pc:sldMk cId="1260676404" sldId="349"/>
            <ac:spMk id="15" creationId="{506F10E3-249B-4E63-A492-3C6B9AFB3440}"/>
          </ac:spMkLst>
        </pc:spChg>
        <pc:spChg chg="mod">
          <ac:chgData name="Pietikäinen Sanna" userId="609a8b61-c2bb-43cd-b1db-204dee9e7874" providerId="ADAL" clId="{80716B55-7BB5-4EA5-A3C4-AA5D3B46CF4A}" dt="2022-11-18T13:03:24.799" v="563"/>
          <ac:spMkLst>
            <pc:docMk/>
            <pc:sldMk cId="1260676404" sldId="349"/>
            <ac:spMk id="16" creationId="{230B2462-0D2F-4C0D-B871-B93CD8E7A0CA}"/>
          </ac:spMkLst>
        </pc:spChg>
        <pc:spChg chg="mod">
          <ac:chgData name="Pietikäinen Sanna" userId="609a8b61-c2bb-43cd-b1db-204dee9e7874" providerId="ADAL" clId="{80716B55-7BB5-4EA5-A3C4-AA5D3B46CF4A}" dt="2022-11-18T13:02:51.933" v="542" actId="14100"/>
          <ac:spMkLst>
            <pc:docMk/>
            <pc:sldMk cId="1260676404" sldId="349"/>
            <ac:spMk id="22" creationId="{517121D3-1802-44C8-9B94-7D0DA4A5662B}"/>
          </ac:spMkLst>
        </pc:spChg>
        <pc:picChg chg="mod">
          <ac:chgData name="Pietikäinen Sanna" userId="609a8b61-c2bb-43cd-b1db-204dee9e7874" providerId="ADAL" clId="{80716B55-7BB5-4EA5-A3C4-AA5D3B46CF4A}" dt="2022-11-18T13:08:04.306" v="589" actId="14100"/>
          <ac:picMkLst>
            <pc:docMk/>
            <pc:sldMk cId="1260676404" sldId="349"/>
            <ac:picMk id="19" creationId="{E6E74422-139D-4482-AC03-F6FE5536594B}"/>
          </ac:picMkLst>
        </pc:picChg>
      </pc:sldChg>
      <pc:sldChg chg="modSp mod">
        <pc:chgData name="Pietikäinen Sanna" userId="609a8b61-c2bb-43cd-b1db-204dee9e7874" providerId="ADAL" clId="{80716B55-7BB5-4EA5-A3C4-AA5D3B46CF4A}" dt="2022-11-18T13:08:46.754" v="594" actId="14100"/>
        <pc:sldMkLst>
          <pc:docMk/>
          <pc:sldMk cId="2619346714" sldId="350"/>
        </pc:sldMkLst>
        <pc:spChg chg="mod">
          <ac:chgData name="Pietikäinen Sanna" userId="609a8b61-c2bb-43cd-b1db-204dee9e7874" providerId="ADAL" clId="{80716B55-7BB5-4EA5-A3C4-AA5D3B46CF4A}" dt="2022-11-18T12:55:29.118" v="456"/>
          <ac:spMkLst>
            <pc:docMk/>
            <pc:sldMk cId="2619346714" sldId="350"/>
            <ac:spMk id="18" creationId="{8F6279A1-6BD0-4046-B441-2387A4FCB686}"/>
          </ac:spMkLst>
        </pc:spChg>
        <pc:spChg chg="mod">
          <ac:chgData name="Pietikäinen Sanna" userId="609a8b61-c2bb-43cd-b1db-204dee9e7874" providerId="ADAL" clId="{80716B55-7BB5-4EA5-A3C4-AA5D3B46CF4A}" dt="2022-11-18T12:55:41.933" v="457"/>
          <ac:spMkLst>
            <pc:docMk/>
            <pc:sldMk cId="2619346714" sldId="350"/>
            <ac:spMk id="19" creationId="{4D04353F-4104-420C-A2EB-23B25F612921}"/>
          </ac:spMkLst>
        </pc:spChg>
        <pc:spChg chg="mod">
          <ac:chgData name="Pietikäinen Sanna" userId="609a8b61-c2bb-43cd-b1db-204dee9e7874" providerId="ADAL" clId="{80716B55-7BB5-4EA5-A3C4-AA5D3B46CF4A}" dt="2022-11-18T12:59:56.596" v="493" actId="1035"/>
          <ac:spMkLst>
            <pc:docMk/>
            <pc:sldMk cId="2619346714" sldId="350"/>
            <ac:spMk id="21" creationId="{532A40D9-63EC-41F5-9682-BB0FF6D88315}"/>
          </ac:spMkLst>
        </pc:spChg>
        <pc:spChg chg="mod">
          <ac:chgData name="Pietikäinen Sanna" userId="609a8b61-c2bb-43cd-b1db-204dee9e7874" providerId="ADAL" clId="{80716B55-7BB5-4EA5-A3C4-AA5D3B46CF4A}" dt="2022-11-18T13:00:07.504" v="494" actId="14100"/>
          <ac:spMkLst>
            <pc:docMk/>
            <pc:sldMk cId="2619346714" sldId="350"/>
            <ac:spMk id="22" creationId="{517121D3-1802-44C8-9B94-7D0DA4A5662B}"/>
          </ac:spMkLst>
        </pc:spChg>
        <pc:picChg chg="mod">
          <ac:chgData name="Pietikäinen Sanna" userId="609a8b61-c2bb-43cd-b1db-204dee9e7874" providerId="ADAL" clId="{80716B55-7BB5-4EA5-A3C4-AA5D3B46CF4A}" dt="2022-11-18T13:08:46.754" v="594" actId="14100"/>
          <ac:picMkLst>
            <pc:docMk/>
            <pc:sldMk cId="2619346714" sldId="350"/>
            <ac:picMk id="15" creationId="{FFF609EF-8D5A-4904-A814-56D2D59191D7}"/>
          </ac:picMkLst>
        </pc:picChg>
      </pc:sldChg>
      <pc:sldChg chg="modSp mod">
        <pc:chgData name="Pietikäinen Sanna" userId="609a8b61-c2bb-43cd-b1db-204dee9e7874" providerId="ADAL" clId="{80716B55-7BB5-4EA5-A3C4-AA5D3B46CF4A}" dt="2022-11-18T13:08:37.194" v="592" actId="14100"/>
        <pc:sldMkLst>
          <pc:docMk/>
          <pc:sldMk cId="1649274882" sldId="352"/>
        </pc:sldMkLst>
        <pc:spChg chg="mod">
          <ac:chgData name="Pietikäinen Sanna" userId="609a8b61-c2bb-43cd-b1db-204dee9e7874" providerId="ADAL" clId="{80716B55-7BB5-4EA5-A3C4-AA5D3B46CF4A}" dt="2022-11-18T12:58:40.295" v="474" actId="20577"/>
          <ac:spMkLst>
            <pc:docMk/>
            <pc:sldMk cId="1649274882" sldId="352"/>
            <ac:spMk id="21" creationId="{532A40D9-63EC-41F5-9682-BB0FF6D88315}"/>
          </ac:spMkLst>
        </pc:spChg>
        <pc:spChg chg="mod">
          <ac:chgData name="Pietikäinen Sanna" userId="609a8b61-c2bb-43cd-b1db-204dee9e7874" providerId="ADAL" clId="{80716B55-7BB5-4EA5-A3C4-AA5D3B46CF4A}" dt="2022-11-18T12:54:23.862" v="452"/>
          <ac:spMkLst>
            <pc:docMk/>
            <pc:sldMk cId="1649274882" sldId="352"/>
            <ac:spMk id="23" creationId="{3FEA1109-3D1E-4446-9818-AFD435C3D981}"/>
          </ac:spMkLst>
        </pc:spChg>
        <pc:spChg chg="mod">
          <ac:chgData name="Pietikäinen Sanna" userId="609a8b61-c2bb-43cd-b1db-204dee9e7874" providerId="ADAL" clId="{80716B55-7BB5-4EA5-A3C4-AA5D3B46CF4A}" dt="2022-11-18T12:54:36.079" v="455" actId="20577"/>
          <ac:spMkLst>
            <pc:docMk/>
            <pc:sldMk cId="1649274882" sldId="352"/>
            <ac:spMk id="34" creationId="{49172E4D-201E-414D-91B7-19C58A4E1DB5}"/>
          </ac:spMkLst>
        </pc:spChg>
        <pc:picChg chg="mod">
          <ac:chgData name="Pietikäinen Sanna" userId="609a8b61-c2bb-43cd-b1db-204dee9e7874" providerId="ADAL" clId="{80716B55-7BB5-4EA5-A3C4-AA5D3B46CF4A}" dt="2022-11-18T13:08:37.194" v="592" actId="14100"/>
          <ac:picMkLst>
            <pc:docMk/>
            <pc:sldMk cId="1649274882" sldId="352"/>
            <ac:picMk id="15" creationId="{FFF609EF-8D5A-4904-A814-56D2D59191D7}"/>
          </ac:picMkLst>
        </pc:picChg>
      </pc:sldChg>
      <pc:sldChg chg="modSp add mod">
        <pc:chgData name="Pietikäinen Sanna" userId="609a8b61-c2bb-43cd-b1db-204dee9e7874" providerId="ADAL" clId="{80716B55-7BB5-4EA5-A3C4-AA5D3B46CF4A}" dt="2022-11-18T13:08:32.981" v="591" actId="14100"/>
        <pc:sldMkLst>
          <pc:docMk/>
          <pc:sldMk cId="366032654" sldId="353"/>
        </pc:sldMkLst>
        <pc:picChg chg="mod">
          <ac:chgData name="Pietikäinen Sanna" userId="609a8b61-c2bb-43cd-b1db-204dee9e7874" providerId="ADAL" clId="{80716B55-7BB5-4EA5-A3C4-AA5D3B46CF4A}" dt="2022-11-18T13:08:32.981" v="591" actId="14100"/>
          <ac:picMkLst>
            <pc:docMk/>
            <pc:sldMk cId="366032654" sldId="353"/>
            <ac:picMk id="15" creationId="{FFF609EF-8D5A-4904-A814-56D2D59191D7}"/>
          </ac:picMkLst>
        </pc:picChg>
      </pc:sldChg>
    </pc:docChg>
  </pc:docChgLst>
  <pc:docChgLst>
    <pc:chgData name="Pietikäinen Sanna" userId="609a8b61-c2bb-43cd-b1db-204dee9e7874" providerId="ADAL" clId="{AF34E0A8-E5F9-478A-9EF4-DED6BFA8B0AF}"/>
    <pc:docChg chg="modSld">
      <pc:chgData name="Pietikäinen Sanna" userId="609a8b61-c2bb-43cd-b1db-204dee9e7874" providerId="ADAL" clId="{AF34E0A8-E5F9-478A-9EF4-DED6BFA8B0AF}" dt="2023-09-15T11:08:25.536" v="0" actId="14826"/>
      <pc:docMkLst>
        <pc:docMk/>
      </pc:docMkLst>
      <pc:sldChg chg="modSp">
        <pc:chgData name="Pietikäinen Sanna" userId="609a8b61-c2bb-43cd-b1db-204dee9e7874" providerId="ADAL" clId="{AF34E0A8-E5F9-478A-9EF4-DED6BFA8B0AF}" dt="2023-09-15T11:08:25.536" v="0" actId="14826"/>
        <pc:sldMkLst>
          <pc:docMk/>
          <pc:sldMk cId="1545530367" sldId="354"/>
        </pc:sldMkLst>
        <pc:picChg chg="mod">
          <ac:chgData name="Pietikäinen Sanna" userId="609a8b61-c2bb-43cd-b1db-204dee9e7874" providerId="ADAL" clId="{AF34E0A8-E5F9-478A-9EF4-DED6BFA8B0AF}" dt="2023-09-15T11:08:25.536" v="0" actId="14826"/>
          <ac:picMkLst>
            <pc:docMk/>
            <pc:sldMk cId="1545530367" sldId="354"/>
            <ac:picMk id="3" creationId="{96AC6BC3-AD00-EF6E-7E3B-CB53546B08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B31D8-1576-1C46-A1E8-878137696CBD}" type="datetimeFigureOut">
              <a:rPr lang="en-FI" smtClean="0"/>
              <a:t>09/15/2023</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BDDFA-7080-344F-B3C2-46AA14699EA5}" type="slidenum">
              <a:rPr lang="en-FI" smtClean="0"/>
              <a:t>‹#›</a:t>
            </a:fld>
            <a:endParaRPr lang="en-FI"/>
          </a:p>
        </p:txBody>
      </p:sp>
    </p:spTree>
    <p:extLst>
      <p:ext uri="{BB962C8B-B14F-4D97-AF65-F5344CB8AC3E}">
        <p14:creationId xmlns:p14="http://schemas.microsoft.com/office/powerpoint/2010/main" val="216144874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di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5273" y="1901986"/>
            <a:ext cx="3474682" cy="1790700"/>
          </a:xfrm>
        </p:spPr>
        <p:txBody>
          <a:bodyPr lIns="0" tIns="0" rIns="0" bIns="0" anchor="b"/>
          <a:lstStyle>
            <a:lvl1pPr algn="l">
              <a:defRPr sz="4500"/>
            </a:lvl1pPr>
          </a:lstStyle>
          <a:p>
            <a:r>
              <a:rPr lang="fi-FI"/>
              <a:t>Muokkaa ots. perustyyl. napsautt.</a:t>
            </a:r>
            <a:endParaRPr lang="en-US" dirty="0"/>
          </a:p>
        </p:txBody>
      </p:sp>
      <p:sp>
        <p:nvSpPr>
          <p:cNvPr id="3" name="Subtitle 2"/>
          <p:cNvSpPr>
            <a:spLocks noGrp="1"/>
          </p:cNvSpPr>
          <p:nvPr>
            <p:ph type="subTitle" idx="1"/>
          </p:nvPr>
        </p:nvSpPr>
        <p:spPr>
          <a:xfrm>
            <a:off x="545273" y="3908809"/>
            <a:ext cx="3474682" cy="835134"/>
          </a:xfrm>
        </p:spPr>
        <p:txBody>
          <a:bodyPr lIns="0" tIns="0" rIns="0" b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dirty="0"/>
          </a:p>
        </p:txBody>
      </p:sp>
      <p:sp>
        <p:nvSpPr>
          <p:cNvPr id="7" name="Picture Placeholder 6">
            <a:extLst>
              <a:ext uri="{FF2B5EF4-FFF2-40B4-BE49-F238E27FC236}">
                <a16:creationId xmlns:a16="http://schemas.microsoft.com/office/drawing/2014/main" id="{F8F2639F-CC3C-944C-A6A5-3F4E51381965}"/>
              </a:ext>
            </a:extLst>
          </p:cNvPr>
          <p:cNvSpPr>
            <a:spLocks noGrp="1"/>
          </p:cNvSpPr>
          <p:nvPr>
            <p:ph type="pic" sz="quarter" idx="11"/>
          </p:nvPr>
        </p:nvSpPr>
        <p:spPr>
          <a:xfrm>
            <a:off x="4019955" y="0"/>
            <a:ext cx="5142481" cy="5164109"/>
          </a:xfrm>
          <a:custGeom>
            <a:avLst/>
            <a:gdLst>
              <a:gd name="connsiteX0" fmla="*/ 2970804 w 6847900"/>
              <a:gd name="connsiteY0" fmla="*/ 0 h 6876700"/>
              <a:gd name="connsiteX1" fmla="*/ 3401652 w 6847900"/>
              <a:gd name="connsiteY1" fmla="*/ 0 h 6876700"/>
              <a:gd name="connsiteX2" fmla="*/ 3560351 w 6847900"/>
              <a:gd name="connsiteY2" fmla="*/ 36449 h 6876700"/>
              <a:gd name="connsiteX3" fmla="*/ 6842399 w 6847900"/>
              <a:gd name="connsiteY3" fmla="*/ 3934039 h 6876700"/>
              <a:gd name="connsiteX4" fmla="*/ 3280742 w 6847900"/>
              <a:gd name="connsiteY4" fmla="*/ 5548737 h 6876700"/>
              <a:gd name="connsiteX5" fmla="*/ 3366617 w 6847900"/>
              <a:gd name="connsiteY5" fmla="*/ 6829227 h 6876700"/>
              <a:gd name="connsiteX6" fmla="*/ 1800359 w 6847900"/>
              <a:gd name="connsiteY6" fmla="*/ 5977176 h 6876700"/>
              <a:gd name="connsiteX7" fmla="*/ 85925 w 6847900"/>
              <a:gd name="connsiteY7" fmla="*/ 2734164 h 6876700"/>
              <a:gd name="connsiteX8" fmla="*/ 3312643 w 6847900"/>
              <a:gd name="connsiteY8" fmla="*/ 2936208 h 6876700"/>
              <a:gd name="connsiteX9" fmla="*/ 2844879 w 6847900"/>
              <a:gd name="connsiteY9" fmla="*/ 23075 h 6876700"/>
              <a:gd name="connsiteX10" fmla="*/ 0 w 6847900"/>
              <a:gd name="connsiteY10" fmla="*/ 0 h 6876700"/>
              <a:gd name="connsiteX11" fmla="*/ 1 w 6847900"/>
              <a:gd name="connsiteY11" fmla="*/ 0 h 6876700"/>
              <a:gd name="connsiteX12" fmla="*/ 1 w 6847900"/>
              <a:gd name="connsiteY12" fmla="*/ 6876700 h 6876700"/>
              <a:gd name="connsiteX13" fmla="*/ 0 w 6847900"/>
              <a:gd name="connsiteY13" fmla="*/ 6876700 h 68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900" h="6876700">
                <a:moveTo>
                  <a:pt x="2970804" y="0"/>
                </a:moveTo>
                <a:lnTo>
                  <a:pt x="3401652" y="0"/>
                </a:lnTo>
                <a:lnTo>
                  <a:pt x="3560351" y="36449"/>
                </a:lnTo>
                <a:cubicBezTo>
                  <a:pt x="4415738" y="300460"/>
                  <a:pt x="6420326" y="1489394"/>
                  <a:pt x="6842399" y="3934039"/>
                </a:cubicBezTo>
                <a:cubicBezTo>
                  <a:pt x="7007883" y="7454732"/>
                  <a:pt x="3386019" y="3652677"/>
                  <a:pt x="3280742" y="5548737"/>
                </a:cubicBezTo>
                <a:cubicBezTo>
                  <a:pt x="3255648" y="6000678"/>
                  <a:pt x="3570167" y="6687971"/>
                  <a:pt x="3366617" y="6829227"/>
                </a:cubicBezTo>
                <a:cubicBezTo>
                  <a:pt x="3163067" y="6970483"/>
                  <a:pt x="2410878" y="6576585"/>
                  <a:pt x="1800359" y="5977176"/>
                </a:cubicBezTo>
                <a:cubicBezTo>
                  <a:pt x="1153175" y="5341769"/>
                  <a:pt x="-377323" y="3878254"/>
                  <a:pt x="85925" y="2734164"/>
                </a:cubicBezTo>
                <a:cubicBezTo>
                  <a:pt x="549173" y="1590074"/>
                  <a:pt x="4668383" y="4423210"/>
                  <a:pt x="3312643" y="2936208"/>
                </a:cubicBezTo>
                <a:cubicBezTo>
                  <a:pt x="1627836" y="1042436"/>
                  <a:pt x="2128420" y="209702"/>
                  <a:pt x="2844879" y="23075"/>
                </a:cubicBezTo>
                <a:close/>
                <a:moveTo>
                  <a:pt x="0" y="0"/>
                </a:moveTo>
                <a:lnTo>
                  <a:pt x="1" y="0"/>
                </a:lnTo>
                <a:lnTo>
                  <a:pt x="1" y="6876700"/>
                </a:lnTo>
                <a:lnTo>
                  <a:pt x="0" y="6876700"/>
                </a:lnTo>
                <a:close/>
              </a:path>
            </a:pathLst>
          </a:custGeom>
          <a:solidFill>
            <a:srgbClr val="8031A7"/>
          </a:solidFill>
        </p:spPr>
        <p:txBody>
          <a:bodyPr wrap="square">
            <a:noAutofit/>
          </a:bodyPr>
          <a:lstStyle/>
          <a:p>
            <a:r>
              <a:rPr lang="fi-FI"/>
              <a:t>Lisää kuva napsauttamalla kuvaketta</a:t>
            </a:r>
            <a:endParaRPr lang="en-FI" dirty="0"/>
          </a:p>
        </p:txBody>
      </p:sp>
      <p:pic>
        <p:nvPicPr>
          <p:cNvPr id="9" name="Picture 8">
            <a:extLst>
              <a:ext uri="{FF2B5EF4-FFF2-40B4-BE49-F238E27FC236}">
                <a16:creationId xmlns:a16="http://schemas.microsoft.com/office/drawing/2014/main" id="{BEA51C24-7204-1C46-BDB1-156BA93ABF13}"/>
              </a:ext>
            </a:extLst>
          </p:cNvPr>
          <p:cNvPicPr>
            <a:picLocks noChangeAspect="1"/>
          </p:cNvPicPr>
          <p:nvPr userDrawn="1"/>
        </p:nvPicPr>
        <p:blipFill>
          <a:blip r:embed="rId2"/>
          <a:stretch>
            <a:fillRect/>
          </a:stretch>
        </p:blipFill>
        <p:spPr>
          <a:xfrm>
            <a:off x="545273" y="545273"/>
            <a:ext cx="1099377" cy="258583"/>
          </a:xfrm>
          <a:prstGeom prst="rect">
            <a:avLst/>
          </a:prstGeom>
        </p:spPr>
      </p:pic>
    </p:spTree>
    <p:extLst>
      <p:ext uri="{BB962C8B-B14F-4D97-AF65-F5344CB8AC3E}">
        <p14:creationId xmlns:p14="http://schemas.microsoft.com/office/powerpoint/2010/main" val="415628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842" y="633046"/>
            <a:ext cx="8326315" cy="866850"/>
          </a:xfrm>
        </p:spPr>
        <p:txBody>
          <a:bodyPr/>
          <a:lstStyle/>
          <a:p>
            <a:r>
              <a:rPr lang="en-GB" dirty="0"/>
              <a:t>Click to edit Master</a:t>
            </a:r>
            <a:br>
              <a:rPr lang="en-GB" dirty="0"/>
            </a:br>
            <a:r>
              <a:rPr lang="en-GB" dirty="0"/>
              <a:t>title style</a:t>
            </a:r>
            <a:endParaRPr lang="en-US" dirty="0"/>
          </a:p>
        </p:txBody>
      </p:sp>
      <p:sp>
        <p:nvSpPr>
          <p:cNvPr id="3" name="Text Placeholder 2"/>
          <p:cNvSpPr>
            <a:spLocks noGrp="1"/>
          </p:cNvSpPr>
          <p:nvPr>
            <p:ph type="body" idx="1"/>
          </p:nvPr>
        </p:nvSpPr>
        <p:spPr>
          <a:xfrm>
            <a:off x="408842" y="1717482"/>
            <a:ext cx="4062672" cy="407697"/>
          </a:xfrm>
        </p:spPr>
        <p:txBody>
          <a:bodyPr anchor="t">
            <a:noAutofit/>
          </a:bodyPr>
          <a:lstStyle>
            <a:lvl1pPr marL="0" indent="0">
              <a:lnSpc>
                <a:spcPct val="90000"/>
              </a:lnSpc>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408842" y="2125179"/>
            <a:ext cx="4062672" cy="260947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72485" y="1717482"/>
            <a:ext cx="4062672" cy="407697"/>
          </a:xfrm>
        </p:spPr>
        <p:txBody>
          <a:bodyPr anchor="t">
            <a:noAutofit/>
          </a:bodyPr>
          <a:lstStyle>
            <a:lvl1pPr marL="0" indent="0">
              <a:lnSpc>
                <a:spcPct val="90000"/>
              </a:lnSpc>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672485" y="2125179"/>
            <a:ext cx="4062672" cy="260947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716504CE-9D5D-E949-9F63-32DDE489B98E}" type="datetime1">
              <a:rPr lang="fi-FI" smtClean="0"/>
              <a:t>15.9.2023</a:t>
            </a:fld>
            <a:endParaRPr lang="en-FI"/>
          </a:p>
        </p:txBody>
      </p:sp>
      <p:sp>
        <p:nvSpPr>
          <p:cNvPr id="9" name="Slide Number Placeholder 8"/>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299967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408842" y="633045"/>
            <a:ext cx="8326315" cy="827643"/>
          </a:xfrm>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7B685A53-5E9F-A941-A5B7-EEE903F1244B}" type="datetime1">
              <a:rPr lang="fi-FI" smtClean="0"/>
              <a:t>15.9.2023</a:t>
            </a:fld>
            <a:endParaRPr lang="en-FI"/>
          </a:p>
        </p:txBody>
      </p:sp>
      <p:sp>
        <p:nvSpPr>
          <p:cNvPr id="5" name="Slide Number Placeholder 4"/>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2941459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12463-1F28-154C-8428-AB4EB521454B}" type="datetime1">
              <a:rPr lang="fi-FI" smtClean="0"/>
              <a:t>15.9.2023</a:t>
            </a:fld>
            <a:endParaRPr lang="en-FI"/>
          </a:p>
        </p:txBody>
      </p:sp>
      <p:sp>
        <p:nvSpPr>
          <p:cNvPr id="4" name="Slide Number Placeholder 3"/>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259888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15436" y="633042"/>
            <a:ext cx="3163583" cy="910007"/>
          </a:xfrm>
        </p:spPr>
        <p:txBody>
          <a:bodyPr anchor="t"/>
          <a:lstStyle>
            <a:lvl1pPr>
              <a:defRPr sz="2400"/>
            </a:lvl1pPr>
          </a:lstStyle>
          <a:p>
            <a:r>
              <a:rPr lang="fi-FI"/>
              <a:t>Muokkaa ots. perustyyl. napsautt.</a:t>
            </a:r>
            <a:endParaRPr lang="en-US" dirty="0"/>
          </a:p>
        </p:txBody>
      </p:sp>
      <p:sp>
        <p:nvSpPr>
          <p:cNvPr id="3" name="Content Placeholder 2"/>
          <p:cNvSpPr>
            <a:spLocks noGrp="1"/>
          </p:cNvSpPr>
          <p:nvPr>
            <p:ph idx="1"/>
          </p:nvPr>
        </p:nvSpPr>
        <p:spPr>
          <a:xfrm>
            <a:off x="3887390" y="633042"/>
            <a:ext cx="4841173" cy="410161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15436" y="1543049"/>
            <a:ext cx="3163583" cy="319160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D8B22F0B-4B62-EB44-8F36-617A6BC6660F}" type="datetime1">
              <a:rPr lang="fi-FI" smtClean="0"/>
              <a:t>15.9.2023</a:t>
            </a:fld>
            <a:endParaRPr lang="en-FI"/>
          </a:p>
        </p:txBody>
      </p:sp>
      <p:sp>
        <p:nvSpPr>
          <p:cNvPr id="7" name="Slide Number Placeholder 6"/>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1770840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5564981" y="631600"/>
            <a:ext cx="3163583" cy="910007"/>
          </a:xfrm>
        </p:spPr>
        <p:txBody>
          <a:bodyPr anchor="t"/>
          <a:lstStyle>
            <a:lvl1pPr>
              <a:defRPr sz="2400"/>
            </a:lvl1pPr>
          </a:lstStyle>
          <a:p>
            <a:r>
              <a:rPr lang="fi-FI"/>
              <a:t>Muokkaa ots. perustyyl. napsautt.</a:t>
            </a:r>
            <a:endParaRPr lang="en-US" dirty="0"/>
          </a:p>
        </p:txBody>
      </p:sp>
      <p:sp>
        <p:nvSpPr>
          <p:cNvPr id="3" name="Picture Placeholder 2"/>
          <p:cNvSpPr>
            <a:spLocks noGrp="1" noChangeAspect="1"/>
          </p:cNvSpPr>
          <p:nvPr>
            <p:ph type="pic" idx="1"/>
          </p:nvPr>
        </p:nvSpPr>
        <p:spPr>
          <a:xfrm>
            <a:off x="415436" y="631600"/>
            <a:ext cx="4841173" cy="410161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5564981" y="1541607"/>
            <a:ext cx="3163583" cy="319160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441209F2-EE26-4D4A-B65E-556B767D6CAC}" type="datetime1">
              <a:rPr lang="fi-FI" smtClean="0"/>
              <a:t>15.9.2023</a:t>
            </a:fld>
            <a:endParaRPr lang="en-FI"/>
          </a:p>
        </p:txBody>
      </p:sp>
      <p:sp>
        <p:nvSpPr>
          <p:cNvPr id="7" name="Slide Number Placeholder 6"/>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2900590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rgbClr val="CEFF8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1F3C57-D93A-2C44-ADB0-861DB7BF31BC}"/>
              </a:ext>
            </a:extLst>
          </p:cNvPr>
          <p:cNvPicPr>
            <a:picLocks noChangeAspect="1"/>
          </p:cNvPicPr>
          <p:nvPr userDrawn="1"/>
        </p:nvPicPr>
        <p:blipFill>
          <a:blip r:embed="rId2"/>
          <a:stretch>
            <a:fillRect/>
          </a:stretch>
        </p:blipFill>
        <p:spPr>
          <a:xfrm>
            <a:off x="4000500" y="0"/>
            <a:ext cx="5143500" cy="5143500"/>
          </a:xfrm>
          <a:prstGeom prst="rect">
            <a:avLst/>
          </a:prstGeom>
        </p:spPr>
      </p:pic>
      <p:sp>
        <p:nvSpPr>
          <p:cNvPr id="2" name="Title 1">
            <a:extLst>
              <a:ext uri="{FF2B5EF4-FFF2-40B4-BE49-F238E27FC236}">
                <a16:creationId xmlns:a16="http://schemas.microsoft.com/office/drawing/2014/main" id="{E40F0BBF-1A1B-B54E-BAEC-EDD91A2B2ADD}"/>
              </a:ext>
            </a:extLst>
          </p:cNvPr>
          <p:cNvSpPr>
            <a:spLocks noGrp="1"/>
          </p:cNvSpPr>
          <p:nvPr>
            <p:ph type="title"/>
          </p:nvPr>
        </p:nvSpPr>
        <p:spPr>
          <a:xfrm>
            <a:off x="415434" y="2240196"/>
            <a:ext cx="4053927" cy="827643"/>
          </a:xfrm>
        </p:spPr>
        <p:txBody>
          <a:bodyPr anchor="b"/>
          <a:lstStyle/>
          <a:p>
            <a:r>
              <a:rPr lang="fi-FI"/>
              <a:t>Muokkaa ots. perustyyl. napsautt.</a:t>
            </a:r>
            <a:endParaRPr lang="en-FI" dirty="0"/>
          </a:p>
        </p:txBody>
      </p:sp>
      <p:sp>
        <p:nvSpPr>
          <p:cNvPr id="3" name="Date Placeholder 2">
            <a:extLst>
              <a:ext uri="{FF2B5EF4-FFF2-40B4-BE49-F238E27FC236}">
                <a16:creationId xmlns:a16="http://schemas.microsoft.com/office/drawing/2014/main" id="{BE6D8FC3-21E0-A049-BB3F-8F0640FC7305}"/>
              </a:ext>
            </a:extLst>
          </p:cNvPr>
          <p:cNvSpPr>
            <a:spLocks noGrp="1"/>
          </p:cNvSpPr>
          <p:nvPr>
            <p:ph type="dt" sz="half" idx="10"/>
          </p:nvPr>
        </p:nvSpPr>
        <p:spPr/>
        <p:txBody>
          <a:bodyPr/>
          <a:lstStyle/>
          <a:p>
            <a:fld id="{2BE23D8D-835B-5049-83EE-2A7B6F4D0B49}" type="datetime1">
              <a:rPr lang="fi-FI" smtClean="0"/>
              <a:t>15.9.2023</a:t>
            </a:fld>
            <a:endParaRPr lang="en-FI" dirty="0"/>
          </a:p>
        </p:txBody>
      </p:sp>
      <p:sp>
        <p:nvSpPr>
          <p:cNvPr id="5" name="Slide Number Placeholder 4">
            <a:extLst>
              <a:ext uri="{FF2B5EF4-FFF2-40B4-BE49-F238E27FC236}">
                <a16:creationId xmlns:a16="http://schemas.microsoft.com/office/drawing/2014/main" id="{C32CF9EE-24E1-E14C-A508-74C31412C423}"/>
              </a:ext>
            </a:extLst>
          </p:cNvPr>
          <p:cNvSpPr>
            <a:spLocks noGrp="1"/>
          </p:cNvSpPr>
          <p:nvPr>
            <p:ph type="sldNum" sz="quarter" idx="12"/>
          </p:nvPr>
        </p:nvSpPr>
        <p:spPr/>
        <p:txBody>
          <a:bodyPr/>
          <a:lstStyle/>
          <a:p>
            <a:fld id="{E8CDC835-6F96-6540-A055-BE713FCBC575}" type="slidenum">
              <a:rPr lang="en-FI" smtClean="0"/>
              <a:pPr/>
              <a:t>‹#›</a:t>
            </a:fld>
            <a:endParaRPr lang="en-FI" dirty="0"/>
          </a:p>
        </p:txBody>
      </p:sp>
      <p:sp>
        <p:nvSpPr>
          <p:cNvPr id="11" name="Text Placeholder 10">
            <a:extLst>
              <a:ext uri="{FF2B5EF4-FFF2-40B4-BE49-F238E27FC236}">
                <a16:creationId xmlns:a16="http://schemas.microsoft.com/office/drawing/2014/main" id="{5E80B2B0-C670-6043-8724-402488644A06}"/>
              </a:ext>
            </a:extLst>
          </p:cNvPr>
          <p:cNvSpPr>
            <a:spLocks noGrp="1"/>
          </p:cNvSpPr>
          <p:nvPr>
            <p:ph type="body" sz="quarter" idx="17"/>
          </p:nvPr>
        </p:nvSpPr>
        <p:spPr>
          <a:xfrm>
            <a:off x="415436" y="3159579"/>
            <a:ext cx="4053927" cy="950602"/>
          </a:xfrm>
        </p:spPr>
        <p:txBody>
          <a:bodyPr>
            <a:normAutofit/>
          </a:bodyPr>
          <a:lstStyle>
            <a:lvl1pPr marL="0" indent="0">
              <a:buNone/>
              <a:defRPr sz="1600"/>
            </a:lvl1pPr>
            <a:lvl2pPr marL="342900" indent="0">
              <a:buNone/>
              <a:defRPr/>
            </a:lvl2pPr>
          </a:lstStyle>
          <a:p>
            <a:pPr lvl="0"/>
            <a:r>
              <a:rPr lang="fi-FI"/>
              <a:t>Muokkaa tekstin perustyylejä napsauttamalla</a:t>
            </a:r>
          </a:p>
        </p:txBody>
      </p:sp>
      <p:sp>
        <p:nvSpPr>
          <p:cNvPr id="13" name="Text Placeholder 12">
            <a:extLst>
              <a:ext uri="{FF2B5EF4-FFF2-40B4-BE49-F238E27FC236}">
                <a16:creationId xmlns:a16="http://schemas.microsoft.com/office/drawing/2014/main" id="{D9727D30-BC45-5848-82DD-CE052C301675}"/>
              </a:ext>
            </a:extLst>
          </p:cNvPr>
          <p:cNvSpPr>
            <a:spLocks noGrp="1"/>
          </p:cNvSpPr>
          <p:nvPr>
            <p:ph type="body" sz="quarter" idx="18" hasCustomPrompt="1"/>
          </p:nvPr>
        </p:nvSpPr>
        <p:spPr>
          <a:xfrm>
            <a:off x="415435" y="4201921"/>
            <a:ext cx="4053927" cy="623475"/>
          </a:xfrm>
        </p:spPr>
        <p:txBody>
          <a:bodyPr anchor="b">
            <a:normAutofit/>
          </a:bodyPr>
          <a:lstStyle>
            <a:lvl1pPr marL="0" indent="0">
              <a:spcBef>
                <a:spcPts val="0"/>
              </a:spcBef>
              <a:buNone/>
              <a:defRPr sz="1100"/>
            </a:lvl1pPr>
          </a:lstStyle>
          <a:p>
            <a:pPr lvl="0"/>
            <a:r>
              <a:rPr lang="en-GB" dirty="0" err="1"/>
              <a:t>etunimi.sukunimi</a:t>
            </a:r>
            <a:r>
              <a:rPr lang="en-GB" dirty="0"/>
              <a:t>(at)</a:t>
            </a:r>
            <a:r>
              <a:rPr lang="en-GB" dirty="0" err="1"/>
              <a:t>kuopio.fi</a:t>
            </a:r>
            <a:endParaRPr lang="en-GB" dirty="0"/>
          </a:p>
          <a:p>
            <a:pPr lvl="0"/>
            <a:r>
              <a:rPr lang="en-GB" dirty="0" err="1"/>
              <a:t>www.kuopio.fi</a:t>
            </a:r>
            <a:endParaRPr lang="en-GB" dirty="0"/>
          </a:p>
        </p:txBody>
      </p:sp>
      <p:cxnSp>
        <p:nvCxnSpPr>
          <p:cNvPr id="15" name="Straight Connector 14">
            <a:extLst>
              <a:ext uri="{FF2B5EF4-FFF2-40B4-BE49-F238E27FC236}">
                <a16:creationId xmlns:a16="http://schemas.microsoft.com/office/drawing/2014/main" id="{98009AA6-5666-DB4C-955A-7D0C5F472BD5}"/>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7545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597820"/>
            <a:ext cx="7772400" cy="1102519"/>
          </a:xfrm>
        </p:spPr>
        <p:txBody>
          <a:bodyPr/>
          <a:lstStyle/>
          <a:p>
            <a:r>
              <a:rPr lang="fi-FI"/>
              <a:t>Muokkaa perustyyl. napsautt.</a:t>
            </a:r>
          </a:p>
        </p:txBody>
      </p:sp>
      <p:sp>
        <p:nvSpPr>
          <p:cNvPr id="3" name="Alaotsikk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3162190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3388196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853635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2489AFEA-369C-42A0-9C7C-29632D24B301}" type="datetimeFigureOut">
              <a:rPr lang="fi-FI" smtClean="0"/>
              <a:t>15.9.2023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36984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04FE0CA-0DBC-614E-9451-4AB939E256BB}"/>
              </a:ext>
            </a:extLst>
          </p:cNvPr>
          <p:cNvSpPr>
            <a:spLocks noGrp="1"/>
          </p:cNvSpPr>
          <p:nvPr>
            <p:ph type="pic" sz="quarter" idx="12"/>
          </p:nvPr>
        </p:nvSpPr>
        <p:spPr>
          <a:xfrm>
            <a:off x="3992842" y="1"/>
            <a:ext cx="5151158" cy="5143499"/>
          </a:xfrm>
          <a:custGeom>
            <a:avLst/>
            <a:gdLst>
              <a:gd name="connsiteX0" fmla="*/ 1052822 w 6868210"/>
              <a:gd name="connsiteY0" fmla="*/ 0 h 6857999"/>
              <a:gd name="connsiteX1" fmla="*/ 6868210 w 6868210"/>
              <a:gd name="connsiteY1" fmla="*/ 0 h 6857999"/>
              <a:gd name="connsiteX2" fmla="*/ 6868210 w 6868210"/>
              <a:gd name="connsiteY2" fmla="*/ 3 h 6857999"/>
              <a:gd name="connsiteX3" fmla="*/ 5825322 w 6868210"/>
              <a:gd name="connsiteY3" fmla="*/ 2288970 h 6857999"/>
              <a:gd name="connsiteX4" fmla="*/ 6860591 w 6868210"/>
              <a:gd name="connsiteY4" fmla="*/ 2285999 h 6857999"/>
              <a:gd name="connsiteX5" fmla="*/ 5821091 w 6868210"/>
              <a:gd name="connsiteY5" fmla="*/ 4575599 h 6857999"/>
              <a:gd name="connsiteX6" fmla="*/ 6868210 w 6868210"/>
              <a:gd name="connsiteY6" fmla="*/ 4569030 h 6857999"/>
              <a:gd name="connsiteX7" fmla="*/ 6868210 w 6868210"/>
              <a:gd name="connsiteY7" fmla="*/ 4569495 h 6857999"/>
              <a:gd name="connsiteX8" fmla="*/ 5831967 w 6868210"/>
              <a:gd name="connsiteY8" fmla="*/ 6857999 h 6857999"/>
              <a:gd name="connsiteX9" fmla="*/ 3058004 w 6868210"/>
              <a:gd name="connsiteY9" fmla="*/ 6857999 h 6857999"/>
              <a:gd name="connsiteX10" fmla="*/ 3095 w 6868210"/>
              <a:gd name="connsiteY10" fmla="*/ 6857304 h 6857999"/>
              <a:gd name="connsiteX11" fmla="*/ 1048846 w 6868210"/>
              <a:gd name="connsiteY11" fmla="*/ 4573451 h 6857999"/>
              <a:gd name="connsiteX12" fmla="*/ 0 w 6868210"/>
              <a:gd name="connsiteY12" fmla="*/ 4573955 h 6857999"/>
              <a:gd name="connsiteX13" fmla="*/ 1043794 w 6868210"/>
              <a:gd name="connsiteY13" fmla="*/ 2289977 h 6857999"/>
              <a:gd name="connsiteX14" fmla="*/ 4858 w 6868210"/>
              <a:gd name="connsiteY14" fmla="*/ 2289442 h 6857999"/>
              <a:gd name="connsiteX15" fmla="*/ 1052822 w 6868210"/>
              <a:gd name="connsiteY1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68210" h="6857999">
                <a:moveTo>
                  <a:pt x="1052822" y="0"/>
                </a:moveTo>
                <a:lnTo>
                  <a:pt x="6868210" y="0"/>
                </a:lnTo>
                <a:lnTo>
                  <a:pt x="6868210" y="3"/>
                </a:lnTo>
                <a:lnTo>
                  <a:pt x="5825322" y="2288970"/>
                </a:lnTo>
                <a:lnTo>
                  <a:pt x="6860591" y="2285999"/>
                </a:lnTo>
                <a:lnTo>
                  <a:pt x="5821091" y="4575599"/>
                </a:lnTo>
                <a:lnTo>
                  <a:pt x="6868210" y="4569030"/>
                </a:lnTo>
                <a:lnTo>
                  <a:pt x="6868210" y="4569495"/>
                </a:lnTo>
                <a:lnTo>
                  <a:pt x="5831967" y="6857999"/>
                </a:lnTo>
                <a:lnTo>
                  <a:pt x="3058004" y="6857999"/>
                </a:lnTo>
                <a:lnTo>
                  <a:pt x="3095" y="6857304"/>
                </a:lnTo>
                <a:lnTo>
                  <a:pt x="1048846" y="4573451"/>
                </a:lnTo>
                <a:lnTo>
                  <a:pt x="0" y="4573955"/>
                </a:lnTo>
                <a:lnTo>
                  <a:pt x="1043794" y="2289977"/>
                </a:lnTo>
                <a:lnTo>
                  <a:pt x="4858" y="2289442"/>
                </a:lnTo>
                <a:cubicBezTo>
                  <a:pt x="100108" y="2102752"/>
                  <a:pt x="698492" y="746760"/>
                  <a:pt x="1052822" y="0"/>
                </a:cubicBezTo>
                <a:close/>
              </a:path>
            </a:pathLst>
          </a:custGeom>
          <a:solidFill>
            <a:srgbClr val="8F993E"/>
          </a:solidFill>
        </p:spPr>
        <p:txBody>
          <a:bodyPr wrap="square">
            <a:noAutofit/>
          </a:bodyPr>
          <a:lstStyle/>
          <a:p>
            <a:r>
              <a:rPr lang="fi-FI"/>
              <a:t>Lisää kuva napsauttamalla kuvaketta</a:t>
            </a:r>
            <a:endParaRPr lang="en-FI"/>
          </a:p>
        </p:txBody>
      </p:sp>
      <p:sp>
        <p:nvSpPr>
          <p:cNvPr id="2" name="Title 1"/>
          <p:cNvSpPr>
            <a:spLocks noGrp="1"/>
          </p:cNvSpPr>
          <p:nvPr>
            <p:ph type="ctrTitle"/>
          </p:nvPr>
        </p:nvSpPr>
        <p:spPr>
          <a:xfrm>
            <a:off x="545273" y="1901986"/>
            <a:ext cx="3474682" cy="1790700"/>
          </a:xfrm>
        </p:spPr>
        <p:txBody>
          <a:bodyPr lIns="0" tIns="0" rIns="0" bIns="0" anchor="b"/>
          <a:lstStyle>
            <a:lvl1pPr algn="l">
              <a:defRPr sz="4500">
                <a:solidFill>
                  <a:schemeClr val="bg1"/>
                </a:solidFill>
              </a:defRPr>
            </a:lvl1pPr>
          </a:lstStyle>
          <a:p>
            <a:r>
              <a:rPr lang="fi-FI"/>
              <a:t>Muokkaa ots. perustyyl. napsautt.</a:t>
            </a:r>
            <a:endParaRPr lang="en-US" dirty="0"/>
          </a:p>
        </p:txBody>
      </p:sp>
      <p:sp>
        <p:nvSpPr>
          <p:cNvPr id="3" name="Subtitle 2"/>
          <p:cNvSpPr>
            <a:spLocks noGrp="1"/>
          </p:cNvSpPr>
          <p:nvPr>
            <p:ph type="subTitle" idx="1"/>
          </p:nvPr>
        </p:nvSpPr>
        <p:spPr>
          <a:xfrm>
            <a:off x="545273" y="3908809"/>
            <a:ext cx="3474682" cy="835134"/>
          </a:xfrm>
        </p:spPr>
        <p:txBody>
          <a:bodyPr lIns="0" tIns="0" rIns="0" bIns="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dirty="0"/>
          </a:p>
        </p:txBody>
      </p:sp>
      <p:pic>
        <p:nvPicPr>
          <p:cNvPr id="9" name="Picture 8">
            <a:extLst>
              <a:ext uri="{FF2B5EF4-FFF2-40B4-BE49-F238E27FC236}">
                <a16:creationId xmlns:a16="http://schemas.microsoft.com/office/drawing/2014/main" id="{DD88B55E-8251-744A-AD12-E77FEF195E65}"/>
              </a:ext>
            </a:extLst>
          </p:cNvPr>
          <p:cNvPicPr>
            <a:picLocks noChangeAspect="1"/>
          </p:cNvPicPr>
          <p:nvPr userDrawn="1"/>
        </p:nvPicPr>
        <p:blipFill>
          <a:blip r:embed="rId2"/>
          <a:stretch>
            <a:fillRect/>
          </a:stretch>
        </p:blipFill>
        <p:spPr>
          <a:xfrm>
            <a:off x="545273" y="543324"/>
            <a:ext cx="1099377" cy="260068"/>
          </a:xfrm>
          <a:prstGeom prst="rect">
            <a:avLst/>
          </a:prstGeom>
        </p:spPr>
      </p:pic>
    </p:spTree>
    <p:extLst>
      <p:ext uri="{BB962C8B-B14F-4D97-AF65-F5344CB8AC3E}">
        <p14:creationId xmlns:p14="http://schemas.microsoft.com/office/powerpoint/2010/main" val="1005948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57200" y="205979"/>
            <a:ext cx="8229600" cy="857250"/>
          </a:xfrm>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3548539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2489AFEA-369C-42A0-9C7C-29632D24B301}" type="datetimeFigureOut">
              <a:rPr lang="fi-FI" smtClean="0"/>
              <a:t>15.9.2023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3330523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2489AFEA-369C-42A0-9C7C-29632D24B301}" type="datetimeFigureOut">
              <a:rPr lang="fi-FI" smtClean="0"/>
              <a:t>15.9.2023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4184007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2" y="204787"/>
            <a:ext cx="3008313" cy="871538"/>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2489AFEA-369C-42A0-9C7C-29632D24B301}" type="datetimeFigureOut">
              <a:rPr lang="fi-FI" smtClean="0"/>
              <a:t>15.9.2023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324763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1"/>
            <a:ext cx="5486400" cy="425054"/>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fi-FI"/>
          </a:p>
        </p:txBody>
      </p:sp>
      <p:sp>
        <p:nvSpPr>
          <p:cNvPr id="4" name="Tekstin paikkamerkki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2489AFEA-369C-42A0-9C7C-29632D24B301}" type="datetimeFigureOut">
              <a:rPr lang="fi-FI" smtClean="0"/>
              <a:t>15.9.2023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354683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06968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154782"/>
            <a:ext cx="2057400" cy="329088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154782"/>
            <a:ext cx="6019800" cy="329088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4185452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spTree>
      <p:nvGrpSpPr>
        <p:cNvPr id="1" name=""/>
        <p:cNvGrpSpPr/>
        <p:nvPr/>
      </p:nvGrpSpPr>
      <p:grpSpPr>
        <a:xfrm>
          <a:off x="0" y="0"/>
          <a:ext cx="0" cy="0"/>
          <a:chOff x="0" y="0"/>
          <a:chExt cx="0" cy="0"/>
        </a:xfrm>
      </p:grpSpPr>
      <p:pic>
        <p:nvPicPr>
          <p:cNvPr id="4" name="Kuva 3" descr="Kuva, joka sisältää Kuopio aiheista piirroskuvitusta ja sen päällä kehyksen, johon muodostuu sana inspiraatio. Lisäksi teksti - täällä inspiraatio on luonnonvoim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2857"/>
          </a:xfrm>
          <a:prstGeom prst="rect">
            <a:avLst/>
          </a:prstGeom>
        </p:spPr>
      </p:pic>
    </p:spTree>
    <p:extLst>
      <p:ext uri="{BB962C8B-B14F-4D97-AF65-F5344CB8AC3E}">
        <p14:creationId xmlns:p14="http://schemas.microsoft.com/office/powerpoint/2010/main" val="1995998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85799" y="1778510"/>
            <a:ext cx="7772400" cy="1021556"/>
          </a:xfrm>
        </p:spPr>
        <p:txBody>
          <a:bodyPr anchor="b"/>
          <a:lstStyle>
            <a:lvl1pPr algn="ctr">
              <a:defRPr sz="2250" b="0" cap="none">
                <a:solidFill>
                  <a:srgbClr val="F01E00"/>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1265170" y="2911029"/>
            <a:ext cx="6613661" cy="1125140"/>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330857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lgn="l">
              <a:defRPr sz="2250" cap="none" baseline="0"/>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hasCustomPrompt="1"/>
          </p:nvPr>
        </p:nvSpPr>
        <p:spPr/>
        <p:txBody>
          <a:bodyPr/>
          <a:lstStyle>
            <a:lvl1pPr marL="257175" indent="-257175">
              <a:spcBef>
                <a:spcPts val="468"/>
              </a:spcBef>
              <a:buSzPct val="100000"/>
              <a:buFont typeface="Arial" panose="020B0604020202020204" pitchFamily="34" charset="0"/>
              <a:buChar char="•"/>
              <a:defRPr sz="1800"/>
            </a:lvl1pPr>
            <a:lvl2pPr marL="557213" indent="-214313">
              <a:spcBef>
                <a:spcPts val="468"/>
              </a:spcBef>
              <a:buSzPct val="100000"/>
              <a:buFont typeface="Arial" panose="020B0604020202020204" pitchFamily="34" charset="0"/>
              <a:buChar char="–"/>
              <a:defRPr sz="1500"/>
            </a:lvl2pPr>
            <a:lvl3pPr marL="857250" indent="-171450">
              <a:spcBef>
                <a:spcPts val="468"/>
              </a:spcBef>
              <a:buSzPct val="100000"/>
              <a:buFont typeface="Arial" panose="020B0604020202020204" pitchFamily="34" charset="0"/>
              <a:buChar char="•"/>
              <a:defRPr sz="1500"/>
            </a:lvl3pPr>
            <a:lvl4pPr marL="1200150" indent="-171450">
              <a:spcBef>
                <a:spcPts val="468"/>
              </a:spcBef>
              <a:buSzPct val="100000"/>
              <a:buFont typeface="Verdana" panose="020B0604030504040204" pitchFamily="34" charset="0"/>
              <a:buChar char="–"/>
              <a:defRPr sz="1500"/>
            </a:lvl4pPr>
            <a:lvl5pPr marL="1543050" indent="-171450">
              <a:spcBef>
                <a:spcPts val="468"/>
              </a:spcBef>
              <a:buSzPct val="100000"/>
              <a:buFont typeface="Arial" panose="020B0604020202020204" pitchFamily="34" charset="0"/>
              <a:buChar char="»"/>
              <a:defRPr sz="1500"/>
            </a:lvl5pPr>
          </a:lstStyle>
          <a:p>
            <a:pPr lvl="0"/>
            <a:r>
              <a:rPr lang="fi-FI" dirty="0"/>
              <a:t>Muokkaa tekstin perustyylejä osoittamalla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8"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9"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361298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5273" y="1901986"/>
            <a:ext cx="3474682" cy="1790700"/>
          </a:xfrm>
        </p:spPr>
        <p:txBody>
          <a:bodyPr lIns="0" tIns="0" rIns="0" bIns="0" anchor="b"/>
          <a:lstStyle>
            <a:lvl1pPr algn="l">
              <a:defRPr sz="4500">
                <a:solidFill>
                  <a:schemeClr val="bg1"/>
                </a:solidFill>
              </a:defRPr>
            </a:lvl1pPr>
          </a:lstStyle>
          <a:p>
            <a:r>
              <a:rPr lang="fi-FI"/>
              <a:t>Muokkaa ots. perustyyl. napsautt.</a:t>
            </a:r>
            <a:endParaRPr lang="en-US" dirty="0"/>
          </a:p>
        </p:txBody>
      </p:sp>
      <p:sp>
        <p:nvSpPr>
          <p:cNvPr id="3" name="Subtitle 2"/>
          <p:cNvSpPr>
            <a:spLocks noGrp="1"/>
          </p:cNvSpPr>
          <p:nvPr>
            <p:ph type="subTitle" idx="1"/>
          </p:nvPr>
        </p:nvSpPr>
        <p:spPr>
          <a:xfrm>
            <a:off x="545273" y="3908809"/>
            <a:ext cx="3474682" cy="835134"/>
          </a:xfrm>
        </p:spPr>
        <p:txBody>
          <a:bodyPr lIns="0" tIns="0" rIns="0" bIns="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dirty="0"/>
          </a:p>
        </p:txBody>
      </p:sp>
      <p:sp>
        <p:nvSpPr>
          <p:cNvPr id="8" name="Picture Placeholder 7">
            <a:extLst>
              <a:ext uri="{FF2B5EF4-FFF2-40B4-BE49-F238E27FC236}">
                <a16:creationId xmlns:a16="http://schemas.microsoft.com/office/drawing/2014/main" id="{DB4DFA2F-46FA-434E-98C2-F987DB26591E}"/>
              </a:ext>
            </a:extLst>
          </p:cNvPr>
          <p:cNvSpPr>
            <a:spLocks noGrp="1"/>
          </p:cNvSpPr>
          <p:nvPr>
            <p:ph type="pic" sz="quarter" idx="12"/>
          </p:nvPr>
        </p:nvSpPr>
        <p:spPr>
          <a:xfrm>
            <a:off x="4007352" y="0"/>
            <a:ext cx="5136648" cy="5143500"/>
          </a:xfrm>
          <a:custGeom>
            <a:avLst/>
            <a:gdLst>
              <a:gd name="connsiteX0" fmla="*/ 6848864 w 6848864"/>
              <a:gd name="connsiteY0" fmla="*/ 3429020 h 6858000"/>
              <a:gd name="connsiteX1" fmla="*/ 6848864 w 6848864"/>
              <a:gd name="connsiteY1" fmla="*/ 6858000 h 6858000"/>
              <a:gd name="connsiteX2" fmla="*/ 6848863 w 6848864"/>
              <a:gd name="connsiteY2" fmla="*/ 6858000 h 6858000"/>
              <a:gd name="connsiteX3" fmla="*/ 6848863 w 6848864"/>
              <a:gd name="connsiteY3" fmla="*/ 3429040 h 6858000"/>
              <a:gd name="connsiteX4" fmla="*/ 6848863 w 6848864"/>
              <a:gd name="connsiteY4" fmla="*/ 0 h 6858000"/>
              <a:gd name="connsiteX5" fmla="*/ 6848864 w 6848864"/>
              <a:gd name="connsiteY5" fmla="*/ 0 h 6858000"/>
              <a:gd name="connsiteX6" fmla="*/ 6848864 w 6848864"/>
              <a:gd name="connsiteY6" fmla="*/ 3428980 h 6858000"/>
              <a:gd name="connsiteX7" fmla="*/ 6848863 w 6848864"/>
              <a:gd name="connsiteY7" fmla="*/ 3428960 h 6858000"/>
              <a:gd name="connsiteX8" fmla="*/ 1996588 w 6848864"/>
              <a:gd name="connsiteY8" fmla="*/ 0 h 6858000"/>
              <a:gd name="connsiteX9" fmla="*/ 3952612 w 6848864"/>
              <a:gd name="connsiteY9" fmla="*/ 1594205 h 6858000"/>
              <a:gd name="connsiteX10" fmla="*/ 3960306 w 6848864"/>
              <a:gd name="connsiteY10" fmla="*/ 1644622 h 6858000"/>
              <a:gd name="connsiteX11" fmla="*/ 4075116 w 6848864"/>
              <a:gd name="connsiteY11" fmla="*/ 1589315 h 6858000"/>
              <a:gd name="connsiteX12" fmla="*/ 4852278 w 6848864"/>
              <a:gd name="connsiteY12" fmla="*/ 1432413 h 6858000"/>
              <a:gd name="connsiteX13" fmla="*/ 6838557 w 6848864"/>
              <a:gd name="connsiteY13" fmla="*/ 3224861 h 6858000"/>
              <a:gd name="connsiteX14" fmla="*/ 6848863 w 6848864"/>
              <a:gd name="connsiteY14" fmla="*/ 3428960 h 6858000"/>
              <a:gd name="connsiteX15" fmla="*/ 6848863 w 6848864"/>
              <a:gd name="connsiteY15" fmla="*/ 3429040 h 6858000"/>
              <a:gd name="connsiteX16" fmla="*/ 6838557 w 6848864"/>
              <a:gd name="connsiteY16" fmla="*/ 3633140 h 6858000"/>
              <a:gd name="connsiteX17" fmla="*/ 4852278 w 6848864"/>
              <a:gd name="connsiteY17" fmla="*/ 5425587 h 6858000"/>
              <a:gd name="connsiteX18" fmla="*/ 4008570 w 6848864"/>
              <a:gd name="connsiteY18" fmla="*/ 5239088 h 6858000"/>
              <a:gd name="connsiteX19" fmla="*/ 3960218 w 6848864"/>
              <a:gd name="connsiteY19" fmla="*/ 5213955 h 6858000"/>
              <a:gd name="connsiteX20" fmla="*/ 3952612 w 6848864"/>
              <a:gd name="connsiteY20" fmla="*/ 5263795 h 6858000"/>
              <a:gd name="connsiteX21" fmla="*/ 1996588 w 6848864"/>
              <a:gd name="connsiteY21" fmla="*/ 6858000 h 6858000"/>
              <a:gd name="connsiteX22" fmla="*/ 1 w 6848864"/>
              <a:gd name="connsiteY22" fmla="*/ 4861413 h 6858000"/>
              <a:gd name="connsiteX23" fmla="*/ 584788 w 6848864"/>
              <a:gd name="connsiteY23" fmla="*/ 3449613 h 6858000"/>
              <a:gd name="connsiteX24" fmla="*/ 607468 w 6848864"/>
              <a:gd name="connsiteY24" fmla="*/ 3429000 h 6858000"/>
              <a:gd name="connsiteX25" fmla="*/ 584788 w 6848864"/>
              <a:gd name="connsiteY25" fmla="*/ 3408388 h 6858000"/>
              <a:gd name="connsiteX26" fmla="*/ 1 w 6848864"/>
              <a:gd name="connsiteY26" fmla="*/ 1996587 h 6858000"/>
              <a:gd name="connsiteX27" fmla="*/ 1996588 w 6848864"/>
              <a:gd name="connsiteY27" fmla="*/ 0 h 6858000"/>
              <a:gd name="connsiteX28" fmla="*/ 0 w 6848864"/>
              <a:gd name="connsiteY28" fmla="*/ 0 h 6858000"/>
              <a:gd name="connsiteX29" fmla="*/ 1 w 6848864"/>
              <a:gd name="connsiteY29" fmla="*/ 0 h 6858000"/>
              <a:gd name="connsiteX30" fmla="*/ 1 w 6848864"/>
              <a:gd name="connsiteY30" fmla="*/ 1996587 h 6858000"/>
              <a:gd name="connsiteX31" fmla="*/ 1 w 6848864"/>
              <a:gd name="connsiteY31" fmla="*/ 4861413 h 6858000"/>
              <a:gd name="connsiteX32" fmla="*/ 1 w 6848864"/>
              <a:gd name="connsiteY32" fmla="*/ 6858000 h 6858000"/>
              <a:gd name="connsiteX33" fmla="*/ 0 w 6848864"/>
              <a:gd name="connsiteY3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8864" h="6858000">
                <a:moveTo>
                  <a:pt x="6848864" y="3429020"/>
                </a:moveTo>
                <a:lnTo>
                  <a:pt x="6848864" y="6858000"/>
                </a:lnTo>
                <a:lnTo>
                  <a:pt x="6848863" y="6858000"/>
                </a:lnTo>
                <a:lnTo>
                  <a:pt x="6848863" y="3429040"/>
                </a:lnTo>
                <a:close/>
                <a:moveTo>
                  <a:pt x="6848863" y="0"/>
                </a:moveTo>
                <a:lnTo>
                  <a:pt x="6848864" y="0"/>
                </a:lnTo>
                <a:lnTo>
                  <a:pt x="6848864" y="3428980"/>
                </a:lnTo>
                <a:lnTo>
                  <a:pt x="6848863" y="3428960"/>
                </a:lnTo>
                <a:close/>
                <a:moveTo>
                  <a:pt x="1996588" y="0"/>
                </a:moveTo>
                <a:cubicBezTo>
                  <a:pt x="2961438" y="0"/>
                  <a:pt x="3766437" y="684394"/>
                  <a:pt x="3952612" y="1594205"/>
                </a:cubicBezTo>
                <a:lnTo>
                  <a:pt x="3960306" y="1644622"/>
                </a:lnTo>
                <a:lnTo>
                  <a:pt x="4075116" y="1589315"/>
                </a:lnTo>
                <a:cubicBezTo>
                  <a:pt x="4313984" y="1488282"/>
                  <a:pt x="4576607" y="1432413"/>
                  <a:pt x="4852278" y="1432413"/>
                </a:cubicBezTo>
                <a:cubicBezTo>
                  <a:pt x="5886045" y="1432413"/>
                  <a:pt x="6736312" y="2218069"/>
                  <a:pt x="6838557" y="3224861"/>
                </a:cubicBezTo>
                <a:lnTo>
                  <a:pt x="6848863" y="3428960"/>
                </a:lnTo>
                <a:lnTo>
                  <a:pt x="6848863" y="3429040"/>
                </a:lnTo>
                <a:lnTo>
                  <a:pt x="6838557" y="3633140"/>
                </a:lnTo>
                <a:cubicBezTo>
                  <a:pt x="6736312" y="4639931"/>
                  <a:pt x="5886045" y="5425587"/>
                  <a:pt x="4852278" y="5425587"/>
                </a:cubicBezTo>
                <a:cubicBezTo>
                  <a:pt x="4550763" y="5425587"/>
                  <a:pt x="4264858" y="5358752"/>
                  <a:pt x="4008570" y="5239088"/>
                </a:cubicBezTo>
                <a:lnTo>
                  <a:pt x="3960218" y="5213955"/>
                </a:lnTo>
                <a:lnTo>
                  <a:pt x="3952612" y="5263795"/>
                </a:lnTo>
                <a:cubicBezTo>
                  <a:pt x="3766437" y="6173607"/>
                  <a:pt x="2961438" y="6858000"/>
                  <a:pt x="1996588" y="6858000"/>
                </a:cubicBezTo>
                <a:cubicBezTo>
                  <a:pt x="893903" y="6858000"/>
                  <a:pt x="1" y="5964098"/>
                  <a:pt x="1" y="4861413"/>
                </a:cubicBezTo>
                <a:cubicBezTo>
                  <a:pt x="1" y="4310071"/>
                  <a:pt x="223477" y="3810924"/>
                  <a:pt x="584788" y="3449613"/>
                </a:cubicBezTo>
                <a:lnTo>
                  <a:pt x="607468" y="3429000"/>
                </a:lnTo>
                <a:lnTo>
                  <a:pt x="584788" y="3408388"/>
                </a:lnTo>
                <a:cubicBezTo>
                  <a:pt x="223477" y="3047076"/>
                  <a:pt x="1" y="2547930"/>
                  <a:pt x="1" y="1996587"/>
                </a:cubicBezTo>
                <a:cubicBezTo>
                  <a:pt x="1" y="893902"/>
                  <a:pt x="893903" y="0"/>
                  <a:pt x="1996588" y="0"/>
                </a:cubicBezTo>
                <a:close/>
                <a:moveTo>
                  <a:pt x="0" y="0"/>
                </a:moveTo>
                <a:lnTo>
                  <a:pt x="1" y="0"/>
                </a:lnTo>
                <a:lnTo>
                  <a:pt x="1" y="1996587"/>
                </a:lnTo>
                <a:lnTo>
                  <a:pt x="1" y="4861413"/>
                </a:lnTo>
                <a:lnTo>
                  <a:pt x="1" y="6858000"/>
                </a:lnTo>
                <a:lnTo>
                  <a:pt x="0" y="6858000"/>
                </a:lnTo>
                <a:close/>
              </a:path>
            </a:pathLst>
          </a:custGeom>
          <a:solidFill>
            <a:schemeClr val="accent3"/>
          </a:solidFill>
        </p:spPr>
        <p:txBody>
          <a:bodyPr wrap="square">
            <a:noAutofit/>
          </a:bodyPr>
          <a:lstStyle>
            <a:lvl1pPr>
              <a:defRPr>
                <a:solidFill>
                  <a:schemeClr val="bg1"/>
                </a:solidFill>
              </a:defRPr>
            </a:lvl1pPr>
          </a:lstStyle>
          <a:p>
            <a:r>
              <a:rPr lang="fi-FI"/>
              <a:t>Lisää kuva napsauttamalla kuvaketta</a:t>
            </a:r>
            <a:endParaRPr lang="en-FI" dirty="0"/>
          </a:p>
        </p:txBody>
      </p:sp>
      <p:pic>
        <p:nvPicPr>
          <p:cNvPr id="10" name="Picture 9">
            <a:extLst>
              <a:ext uri="{FF2B5EF4-FFF2-40B4-BE49-F238E27FC236}">
                <a16:creationId xmlns:a16="http://schemas.microsoft.com/office/drawing/2014/main" id="{51A553F6-6347-7645-9DB3-00C72CEBDBEC}"/>
              </a:ext>
            </a:extLst>
          </p:cNvPr>
          <p:cNvPicPr>
            <a:picLocks noChangeAspect="1"/>
          </p:cNvPicPr>
          <p:nvPr userDrawn="1"/>
        </p:nvPicPr>
        <p:blipFill>
          <a:blip r:embed="rId2"/>
          <a:stretch>
            <a:fillRect/>
          </a:stretch>
        </p:blipFill>
        <p:spPr>
          <a:xfrm>
            <a:off x="545273" y="543324"/>
            <a:ext cx="1099377" cy="260068"/>
          </a:xfrm>
          <a:prstGeom prst="rect">
            <a:avLst/>
          </a:prstGeom>
        </p:spPr>
      </p:pic>
    </p:spTree>
    <p:extLst>
      <p:ext uri="{BB962C8B-B14F-4D97-AF65-F5344CB8AC3E}">
        <p14:creationId xmlns:p14="http://schemas.microsoft.com/office/powerpoint/2010/main" val="3917093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Sisällön paikkamerkki 2"/>
          <p:cNvSpPr>
            <a:spLocks noGrp="1"/>
          </p:cNvSpPr>
          <p:nvPr>
            <p:ph sz="half" idx="1"/>
          </p:nvPr>
        </p:nvSpPr>
        <p:spPr>
          <a:xfrm>
            <a:off x="457200" y="1200151"/>
            <a:ext cx="4766554"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083D9076-5E96-4559-93BD-3E5DE91AEAC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295900" y="2335376"/>
            <a:ext cx="3704162" cy="2345567"/>
          </a:xfrm>
          <a:prstGeom prst="rect">
            <a:avLst/>
          </a:prstGeom>
        </p:spPr>
      </p:pic>
      <p:sp>
        <p:nvSpPr>
          <p:cNvPr id="8"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10"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1"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1923085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opetusdia">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E1A731BE-68CF-464A-BDE1-CDCB45DFB5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31781" y="973745"/>
            <a:ext cx="4050506" cy="3429000"/>
          </a:xfrm>
          <a:prstGeom prst="rect">
            <a:avLst/>
          </a:prstGeom>
        </p:spPr>
      </p:pic>
      <p:sp>
        <p:nvSpPr>
          <p:cNvPr id="2" name="Otsikko 1"/>
          <p:cNvSpPr>
            <a:spLocks noGrp="1"/>
          </p:cNvSpPr>
          <p:nvPr>
            <p:ph type="title" hasCustomPrompt="1"/>
          </p:nvPr>
        </p:nvSpPr>
        <p:spPr>
          <a:xfrm>
            <a:off x="457201" y="1154843"/>
            <a:ext cx="4271210" cy="857250"/>
          </a:xfrm>
        </p:spPr>
        <p:txBody>
          <a:bodyPr/>
          <a:lstStyle>
            <a:lvl1pPr algn="l">
              <a:defRPr sz="1800" cap="none" baseline="0"/>
            </a:lvl1pPr>
          </a:lstStyle>
          <a:p>
            <a:r>
              <a:rPr lang="fi-FI" dirty="0"/>
              <a:t>Lisää lopputervehdys napsauttamalla</a:t>
            </a:r>
          </a:p>
        </p:txBody>
      </p:sp>
      <p:sp>
        <p:nvSpPr>
          <p:cNvPr id="15" name="Tekstin paikkamerkki 14">
            <a:extLst>
              <a:ext uri="{FF2B5EF4-FFF2-40B4-BE49-F238E27FC236}">
                <a16:creationId xmlns:a16="http://schemas.microsoft.com/office/drawing/2014/main" id="{AEC169EF-B452-4734-B327-E4810D5ABABD}"/>
              </a:ext>
            </a:extLst>
          </p:cNvPr>
          <p:cNvSpPr>
            <a:spLocks noGrp="1"/>
          </p:cNvSpPr>
          <p:nvPr>
            <p:ph type="body" sz="quarter" idx="15"/>
          </p:nvPr>
        </p:nvSpPr>
        <p:spPr>
          <a:xfrm>
            <a:off x="457200" y="2335504"/>
            <a:ext cx="3400425" cy="1443038"/>
          </a:xfrm>
        </p:spPr>
        <p:txBody>
          <a:bodyPr/>
          <a:lstStyle>
            <a:lvl1pPr marL="0" indent="0">
              <a:buNone/>
              <a:defRPr sz="1350"/>
            </a:lvl1pPr>
            <a:lvl2pPr marL="342900" indent="0">
              <a:buNone/>
              <a:defRPr/>
            </a:lvl2pPr>
            <a:lvl3pPr marL="685800" indent="0">
              <a:buNone/>
              <a:defRPr/>
            </a:lvl3pPr>
            <a:lvl4pPr marL="1028700" indent="0">
              <a:buNone/>
              <a:defRPr/>
            </a:lvl4pPr>
            <a:lvl5pPr marL="13716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8" name="Tekstiruutu 17">
            <a:extLst>
              <a:ext uri="{FF2B5EF4-FFF2-40B4-BE49-F238E27FC236}">
                <a16:creationId xmlns:a16="http://schemas.microsoft.com/office/drawing/2014/main" id="{F900AD87-F512-4523-8BF3-9BC3AFA77784}"/>
              </a:ext>
            </a:extLst>
          </p:cNvPr>
          <p:cNvSpPr txBox="1"/>
          <p:nvPr userDrawn="1"/>
        </p:nvSpPr>
        <p:spPr>
          <a:xfrm>
            <a:off x="457200" y="4479444"/>
            <a:ext cx="2424363" cy="415498"/>
          </a:xfrm>
          <a:prstGeom prst="rect">
            <a:avLst/>
          </a:prstGeom>
          <a:noFill/>
        </p:spPr>
        <p:txBody>
          <a:bodyPr wrap="square" rtlCol="0">
            <a:spAutoFit/>
          </a:bodyPr>
          <a:lstStyle/>
          <a:p>
            <a:r>
              <a:rPr lang="fi-FI" sz="1050" dirty="0" err="1">
                <a:solidFill>
                  <a:schemeClr val="tx1"/>
                </a:solidFill>
              </a:rPr>
              <a:t>etunimi.sukunimi</a:t>
            </a:r>
            <a:r>
              <a:rPr lang="fi-FI" sz="1050" dirty="0">
                <a:solidFill>
                  <a:schemeClr val="tx1"/>
                </a:solidFill>
              </a:rPr>
              <a:t>(at)kuopio.fi</a:t>
            </a:r>
          </a:p>
          <a:p>
            <a:r>
              <a:rPr lang="fi-FI" sz="1050" dirty="0">
                <a:solidFill>
                  <a:schemeClr val="tx1"/>
                </a:solidFill>
              </a:rPr>
              <a:t>www.kuopio.fi</a:t>
            </a:r>
          </a:p>
        </p:txBody>
      </p:sp>
      <p:pic>
        <p:nvPicPr>
          <p:cNvPr id="20" name="Kuva 19" descr="Kuopio-logo">
            <a:extLst>
              <a:ext uri="{FF2B5EF4-FFF2-40B4-BE49-F238E27FC236}">
                <a16:creationId xmlns:a16="http://schemas.microsoft.com/office/drawing/2014/main" id="{BFCC2DC6-FEA3-4B0E-8580-F41E0F95BEEC}"/>
              </a:ext>
            </a:extLst>
          </p:cNvPr>
          <p:cNvPicPr>
            <a:picLocks noChangeAspect="1"/>
          </p:cNvPicPr>
          <p:nvPr userDrawn="1"/>
        </p:nvPicPr>
        <p:blipFill>
          <a:blip r:embed="rId3"/>
          <a:stretch>
            <a:fillRect/>
          </a:stretch>
        </p:blipFill>
        <p:spPr>
          <a:xfrm>
            <a:off x="7924944" y="4593744"/>
            <a:ext cx="757343" cy="250067"/>
          </a:xfrm>
          <a:prstGeom prst="rect">
            <a:avLst/>
          </a:prstGeom>
        </p:spPr>
      </p:pic>
    </p:spTree>
    <p:extLst>
      <p:ext uri="{BB962C8B-B14F-4D97-AF65-F5344CB8AC3E}">
        <p14:creationId xmlns:p14="http://schemas.microsoft.com/office/powerpoint/2010/main" val="2922387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E4C2AED-ADC5-4423-89DD-ECEC60AD067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999522" y="2099996"/>
            <a:ext cx="2989695" cy="2530959"/>
          </a:xfrm>
          <a:prstGeom prst="rect">
            <a:avLst/>
          </a:prstGeom>
        </p:spPr>
      </p:pic>
      <p:sp>
        <p:nvSpPr>
          <p:cNvPr id="2" name="Otsikko 1"/>
          <p:cNvSpPr>
            <a:spLocks noGrp="1"/>
          </p:cNvSpPr>
          <p:nvPr>
            <p:ph type="title" hasCustomPrompt="1"/>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200151"/>
            <a:ext cx="5562600"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10"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1"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872285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Sisällön paikkamerkki 2"/>
          <p:cNvSpPr>
            <a:spLocks noGrp="1"/>
          </p:cNvSpPr>
          <p:nvPr>
            <p:ph sz="half" idx="1"/>
          </p:nvPr>
        </p:nvSpPr>
        <p:spPr>
          <a:xfrm>
            <a:off x="457200" y="1200151"/>
            <a:ext cx="4038600"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4648200" y="1200151"/>
            <a:ext cx="4038600" cy="3394472"/>
          </a:xfrm>
        </p:spPr>
        <p:txBody>
          <a:bodyPr/>
          <a:lstStyle>
            <a:lvl1pPr>
              <a:defRPr lang="fi-FI" sz="1500" kern="1200" dirty="0" smtClean="0">
                <a:solidFill>
                  <a:schemeClr val="tx1"/>
                </a:solidFill>
                <a:latin typeface="+mn-lt"/>
                <a:ea typeface="ＭＳ Ｐゴシック" charset="-128"/>
                <a:cs typeface="Arial" pitchFamily="34" charset="0"/>
              </a:defRPr>
            </a:lvl1pPr>
            <a:lvl2pPr>
              <a:defRPr sz="1350">
                <a:latin typeface="+mn-lt"/>
              </a:defRPr>
            </a:lvl2pPr>
            <a:lvl3pPr>
              <a:defRPr sz="135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Päiväyksen paikkamerkki 3"/>
          <p:cNvSpPr>
            <a:spLocks noGrp="1"/>
          </p:cNvSpPr>
          <p:nvPr>
            <p:ph type="dt" sz="half" idx="10"/>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9"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0"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700778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ots. perustyyl. napsautt.</a:t>
            </a:r>
            <a:endParaRPr lang="fi-FI" dirty="0"/>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p:cNvSpPr>
            <a:spLocks noGrp="1"/>
          </p:cNvSpPr>
          <p:nvPr>
            <p:ph type="body" sz="quarter" idx="3"/>
          </p:nvPr>
        </p:nvSpPr>
        <p:spPr>
          <a:xfrm>
            <a:off x="4645026" y="1151335"/>
            <a:ext cx="4041775" cy="47982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1631156"/>
            <a:ext cx="4041775" cy="2963466"/>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yksen paikkamerkki 3"/>
          <p:cNvSpPr>
            <a:spLocks noGrp="1"/>
          </p:cNvSpPr>
          <p:nvPr>
            <p:ph type="dt" sz="half" idx="10"/>
          </p:nvPr>
        </p:nvSpPr>
        <p:spPr/>
        <p:txBody>
          <a:bodyPr/>
          <a:lstStyle>
            <a:lvl1pPr>
              <a:defRPr/>
            </a:lvl1pPr>
          </a:lstStyle>
          <a:p>
            <a:pPr>
              <a:defRPr/>
            </a:pPr>
            <a:fld id="{7C9231B9-6505-4446-932D-CF347DCD4BCF}" type="datetime1">
              <a:rPr lang="fi-FI" smtClean="0"/>
              <a:t>15.9.2023</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8C1D3B5D-ED60-49BD-8C6E-B633E6E5FC5D}" type="slidenum">
              <a:rPr lang="fi-FI" smtClean="0"/>
              <a:pPr>
                <a:defRPr/>
              </a:pPr>
              <a:t>‹#›</a:t>
            </a:fld>
            <a:endParaRPr lang="fi-FI"/>
          </a:p>
        </p:txBody>
      </p:sp>
    </p:spTree>
    <p:extLst>
      <p:ext uri="{BB962C8B-B14F-4D97-AF65-F5344CB8AC3E}">
        <p14:creationId xmlns:p14="http://schemas.microsoft.com/office/powerpoint/2010/main" val="703959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Päiväyksen paikkamerkki 3"/>
          <p:cNvSpPr>
            <a:spLocks noGrp="1"/>
          </p:cNvSpPr>
          <p:nvPr>
            <p:ph type="dt" sz="half" idx="10"/>
          </p:nvPr>
        </p:nvSpPr>
        <p:spPr/>
        <p:txBody>
          <a:bodyPr/>
          <a:lstStyle>
            <a:lvl1pPr>
              <a:defRPr/>
            </a:lvl1pPr>
          </a:lstStyle>
          <a:p>
            <a:pPr>
              <a:defRPr/>
            </a:pPr>
            <a:fld id="{8D2437B3-3B0F-4F4F-A31C-170FEBA0D899}" type="datetime1">
              <a:rPr lang="fi-FI" smtClean="0"/>
              <a:t>15.9.2023</a:t>
            </a:fld>
            <a:endParaRPr lang="fi-FI" dirty="0"/>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3D582287-382E-4B28-8FF3-E80DF884F48E}" type="slidenum">
              <a:rPr lang="fi-FI" smtClean="0"/>
              <a:pPr>
                <a:defRPr/>
              </a:pPr>
              <a:t>‹#›</a:t>
            </a:fld>
            <a:endParaRPr lang="fi-FI"/>
          </a:p>
        </p:txBody>
      </p:sp>
    </p:spTree>
    <p:extLst>
      <p:ext uri="{BB962C8B-B14F-4D97-AF65-F5344CB8AC3E}">
        <p14:creationId xmlns:p14="http://schemas.microsoft.com/office/powerpoint/2010/main" val="1516615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2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57201" y="204787"/>
            <a:ext cx="3008313" cy="871538"/>
          </a:xfrm>
        </p:spPr>
        <p:txBody>
          <a:bodyPr anchor="t"/>
          <a:lstStyle>
            <a:lvl1pPr algn="l">
              <a:defRPr sz="1500" b="0"/>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3575051" y="204789"/>
            <a:ext cx="5111749" cy="4389835"/>
          </a:xfrm>
        </p:spPr>
        <p:txBody>
          <a:bodyPr/>
          <a:lstStyle>
            <a:lvl1pPr>
              <a:defRPr sz="18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p:cNvSpPr>
            <a:spLocks noGrp="1"/>
          </p:cNvSpPr>
          <p:nvPr>
            <p:ph type="body" sz="half" idx="2"/>
          </p:nvPr>
        </p:nvSpPr>
        <p:spPr>
          <a:xfrm>
            <a:off x="457201" y="1076326"/>
            <a:ext cx="3008313" cy="3518297"/>
          </a:xfrm>
        </p:spPr>
        <p:txBody>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yksen paikkamerkki 3"/>
          <p:cNvSpPr>
            <a:spLocks noGrp="1"/>
          </p:cNvSpPr>
          <p:nvPr>
            <p:ph type="dt" sz="half" idx="10"/>
          </p:nvPr>
        </p:nvSpPr>
        <p:spPr/>
        <p:txBody>
          <a:bodyPr/>
          <a:lstStyle>
            <a:lvl1pPr>
              <a:defRPr/>
            </a:lvl1pPr>
          </a:lstStyle>
          <a:p>
            <a:pPr>
              <a:defRPr/>
            </a:pPr>
            <a:fld id="{D7C71F1D-282E-4A46-971E-D56BD9FE088D}" type="datetime1">
              <a:rPr lang="fi-FI" smtClean="0"/>
              <a:t>15.9.2023</a:t>
            </a:fld>
            <a:endParaRPr lang="fi-FI" dirty="0"/>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698CECBB-3629-462F-8B84-F6DFA0D63B5E}" type="slidenum">
              <a:rPr lang="fi-FI" smtClean="0"/>
              <a:pPr>
                <a:defRPr/>
              </a:pPr>
              <a:t>‹#›</a:t>
            </a:fld>
            <a:endParaRPr lang="fi-FI"/>
          </a:p>
        </p:txBody>
      </p:sp>
    </p:spTree>
    <p:extLst>
      <p:ext uri="{BB962C8B-B14F-4D97-AF65-F5344CB8AC3E}">
        <p14:creationId xmlns:p14="http://schemas.microsoft.com/office/powerpoint/2010/main" val="1379784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0"/>
            <a:ext cx="5486400" cy="425054"/>
          </a:xfrm>
        </p:spPr>
        <p:txBody>
          <a:bodyPr anchor="b"/>
          <a:lstStyle>
            <a:lvl1pPr algn="l">
              <a:defRPr sz="1500" b="0">
                <a:solidFill>
                  <a:srgbClr val="F01E00"/>
                </a:solidFill>
              </a:defRPr>
            </a:lvl1pPr>
          </a:lstStyle>
          <a:p>
            <a:r>
              <a:rPr lang="fi-FI"/>
              <a:t>Muokkaa ots. perustyyl. napsautt.</a:t>
            </a:r>
            <a:endParaRPr lang="fi-FI" dirty="0"/>
          </a:p>
        </p:txBody>
      </p:sp>
      <p:sp>
        <p:nvSpPr>
          <p:cNvPr id="3" name="Kuvan paikkamerkki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Tree>
    <p:extLst>
      <p:ext uri="{BB962C8B-B14F-4D97-AF65-F5344CB8AC3E}">
        <p14:creationId xmlns:p14="http://schemas.microsoft.com/office/powerpoint/2010/main" val="2643047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597820"/>
            <a:ext cx="7772400" cy="1102519"/>
          </a:xfrm>
        </p:spPr>
        <p:txBody>
          <a:bodyPr/>
          <a:lstStyle/>
          <a:p>
            <a:r>
              <a:rPr lang="fi-FI"/>
              <a:t>Muokkaa perustyyl. napsautt.</a:t>
            </a:r>
          </a:p>
        </p:txBody>
      </p:sp>
      <p:sp>
        <p:nvSpPr>
          <p:cNvPr id="3" name="Alaotsikk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3163711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436" y="633045"/>
            <a:ext cx="8313127" cy="866851"/>
          </a:xfrm>
        </p:spPr>
        <p:txBody>
          <a:bodyPr anchor="t"/>
          <a:lstStyle/>
          <a:p>
            <a:r>
              <a:rPr lang="en-GB" dirty="0"/>
              <a:t>Click to edit Master </a:t>
            </a:r>
            <a:br>
              <a:rPr lang="en-GB" dirty="0"/>
            </a:br>
            <a:r>
              <a:rPr lang="en-GB" dirty="0"/>
              <a:t>title style</a:t>
            </a:r>
            <a:endParaRPr lang="en-US" dirty="0"/>
          </a:p>
        </p:txBody>
      </p:sp>
      <p:sp>
        <p:nvSpPr>
          <p:cNvPr id="3" name="Content Placeholder 2"/>
          <p:cNvSpPr>
            <a:spLocks noGrp="1"/>
          </p:cNvSpPr>
          <p:nvPr>
            <p:ph idx="1"/>
          </p:nvPr>
        </p:nvSpPr>
        <p:spPr>
          <a:xfrm>
            <a:off x="415436" y="1717482"/>
            <a:ext cx="8313127" cy="31079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77301C1B-12A4-1346-9AD6-764E4D76AEBB}" type="datetime1">
              <a:rPr lang="fi-FI" smtClean="0"/>
              <a:t>15.9.2023</a:t>
            </a:fld>
            <a:endParaRPr lang="en-FI"/>
          </a:p>
        </p:txBody>
      </p:sp>
      <p:sp>
        <p:nvSpPr>
          <p:cNvPr id="6" name="Slide Number Placeholder 5"/>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1062337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spTree>
      <p:nvGrpSpPr>
        <p:cNvPr id="1" name=""/>
        <p:cNvGrpSpPr/>
        <p:nvPr/>
      </p:nvGrpSpPr>
      <p:grpSpPr>
        <a:xfrm>
          <a:off x="0" y="0"/>
          <a:ext cx="0" cy="0"/>
          <a:chOff x="0" y="0"/>
          <a:chExt cx="0" cy="0"/>
        </a:xfrm>
      </p:grpSpPr>
      <p:pic>
        <p:nvPicPr>
          <p:cNvPr id="4" name="Kuva 3" descr="Kuva, joka sisältää Kuopio aiheista piirroskuvitusta ja sen päällä kehyksen, johon muodostuu sana inspiraatio. Lisäksi teksti - täällä inspiraatio on luonnonvoim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2857"/>
          </a:xfrm>
          <a:prstGeom prst="rect">
            <a:avLst/>
          </a:prstGeom>
        </p:spPr>
      </p:pic>
    </p:spTree>
    <p:extLst>
      <p:ext uri="{BB962C8B-B14F-4D97-AF65-F5344CB8AC3E}">
        <p14:creationId xmlns:p14="http://schemas.microsoft.com/office/powerpoint/2010/main" val="85765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85799" y="1778510"/>
            <a:ext cx="7772400" cy="1021556"/>
          </a:xfrm>
        </p:spPr>
        <p:txBody>
          <a:bodyPr anchor="b"/>
          <a:lstStyle>
            <a:lvl1pPr algn="ctr">
              <a:defRPr sz="2250" b="0" cap="none">
                <a:solidFill>
                  <a:srgbClr val="F01E00"/>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1265170" y="2911029"/>
            <a:ext cx="6613661" cy="1125140"/>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376509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lgn="l">
              <a:defRPr sz="2250" cap="none" baseline="0"/>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hasCustomPrompt="1"/>
          </p:nvPr>
        </p:nvSpPr>
        <p:spPr/>
        <p:txBody>
          <a:bodyPr/>
          <a:lstStyle>
            <a:lvl1pPr marL="257175" indent="-257175">
              <a:spcBef>
                <a:spcPts val="468"/>
              </a:spcBef>
              <a:buSzPct val="100000"/>
              <a:buFont typeface="Arial" panose="020B0604020202020204" pitchFamily="34" charset="0"/>
              <a:buChar char="•"/>
              <a:defRPr sz="1800"/>
            </a:lvl1pPr>
            <a:lvl2pPr marL="557213" indent="-214313">
              <a:spcBef>
                <a:spcPts val="468"/>
              </a:spcBef>
              <a:buSzPct val="100000"/>
              <a:buFont typeface="Arial" panose="020B0604020202020204" pitchFamily="34" charset="0"/>
              <a:buChar char="–"/>
              <a:defRPr sz="1500"/>
            </a:lvl2pPr>
            <a:lvl3pPr marL="857250" indent="-171450">
              <a:spcBef>
                <a:spcPts val="468"/>
              </a:spcBef>
              <a:buSzPct val="100000"/>
              <a:buFont typeface="Arial" panose="020B0604020202020204" pitchFamily="34" charset="0"/>
              <a:buChar char="•"/>
              <a:defRPr sz="1500"/>
            </a:lvl3pPr>
            <a:lvl4pPr marL="1200150" indent="-171450">
              <a:spcBef>
                <a:spcPts val="468"/>
              </a:spcBef>
              <a:buSzPct val="100000"/>
              <a:buFont typeface="Verdana" panose="020B0604030504040204" pitchFamily="34" charset="0"/>
              <a:buChar char="–"/>
              <a:defRPr sz="1500"/>
            </a:lvl4pPr>
            <a:lvl5pPr marL="1543050" indent="-171450">
              <a:spcBef>
                <a:spcPts val="468"/>
              </a:spcBef>
              <a:buSzPct val="100000"/>
              <a:buFont typeface="Arial" panose="020B0604020202020204" pitchFamily="34" charset="0"/>
              <a:buChar char="»"/>
              <a:defRPr sz="1500"/>
            </a:lvl5pPr>
          </a:lstStyle>
          <a:p>
            <a:pPr lvl="0"/>
            <a:r>
              <a:rPr lang="fi-FI" dirty="0"/>
              <a:t>Muokkaa tekstin perustyylejä osoittamalla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8"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9"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604794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Sisällön paikkamerkki 2"/>
          <p:cNvSpPr>
            <a:spLocks noGrp="1"/>
          </p:cNvSpPr>
          <p:nvPr>
            <p:ph sz="half" idx="1"/>
          </p:nvPr>
        </p:nvSpPr>
        <p:spPr>
          <a:xfrm>
            <a:off x="457200" y="1200151"/>
            <a:ext cx="4766554"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083D9076-5E96-4559-93BD-3E5DE91AEAC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295900" y="2335376"/>
            <a:ext cx="3704162" cy="2345567"/>
          </a:xfrm>
          <a:prstGeom prst="rect">
            <a:avLst/>
          </a:prstGeom>
        </p:spPr>
      </p:pic>
      <p:sp>
        <p:nvSpPr>
          <p:cNvPr id="8"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10"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1"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2741931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petusdia">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E1A731BE-68CF-464A-BDE1-CDCB45DFB5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31781" y="973745"/>
            <a:ext cx="4050506" cy="3429000"/>
          </a:xfrm>
          <a:prstGeom prst="rect">
            <a:avLst/>
          </a:prstGeom>
        </p:spPr>
      </p:pic>
      <p:sp>
        <p:nvSpPr>
          <p:cNvPr id="2" name="Otsikko 1"/>
          <p:cNvSpPr>
            <a:spLocks noGrp="1"/>
          </p:cNvSpPr>
          <p:nvPr>
            <p:ph type="title" hasCustomPrompt="1"/>
          </p:nvPr>
        </p:nvSpPr>
        <p:spPr>
          <a:xfrm>
            <a:off x="457201" y="1154843"/>
            <a:ext cx="4271210" cy="857250"/>
          </a:xfrm>
        </p:spPr>
        <p:txBody>
          <a:bodyPr/>
          <a:lstStyle>
            <a:lvl1pPr algn="l">
              <a:defRPr sz="1800" cap="none" baseline="0"/>
            </a:lvl1pPr>
          </a:lstStyle>
          <a:p>
            <a:r>
              <a:rPr lang="fi-FI" dirty="0"/>
              <a:t>Lisää lopputervehdys napsauttamalla</a:t>
            </a:r>
          </a:p>
        </p:txBody>
      </p:sp>
      <p:sp>
        <p:nvSpPr>
          <p:cNvPr id="15" name="Tekstin paikkamerkki 14">
            <a:extLst>
              <a:ext uri="{FF2B5EF4-FFF2-40B4-BE49-F238E27FC236}">
                <a16:creationId xmlns:a16="http://schemas.microsoft.com/office/drawing/2014/main" id="{AEC169EF-B452-4734-B327-E4810D5ABABD}"/>
              </a:ext>
            </a:extLst>
          </p:cNvPr>
          <p:cNvSpPr>
            <a:spLocks noGrp="1"/>
          </p:cNvSpPr>
          <p:nvPr>
            <p:ph type="body" sz="quarter" idx="15"/>
          </p:nvPr>
        </p:nvSpPr>
        <p:spPr>
          <a:xfrm>
            <a:off x="457200" y="2335504"/>
            <a:ext cx="3400425" cy="1443038"/>
          </a:xfrm>
        </p:spPr>
        <p:txBody>
          <a:bodyPr/>
          <a:lstStyle>
            <a:lvl1pPr marL="0" indent="0">
              <a:buNone/>
              <a:defRPr sz="1350"/>
            </a:lvl1pPr>
            <a:lvl2pPr marL="342900" indent="0">
              <a:buNone/>
              <a:defRPr/>
            </a:lvl2pPr>
            <a:lvl3pPr marL="685800" indent="0">
              <a:buNone/>
              <a:defRPr/>
            </a:lvl3pPr>
            <a:lvl4pPr marL="1028700" indent="0">
              <a:buNone/>
              <a:defRPr/>
            </a:lvl4pPr>
            <a:lvl5pPr marL="13716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8" name="Tekstiruutu 17">
            <a:extLst>
              <a:ext uri="{FF2B5EF4-FFF2-40B4-BE49-F238E27FC236}">
                <a16:creationId xmlns:a16="http://schemas.microsoft.com/office/drawing/2014/main" id="{F900AD87-F512-4523-8BF3-9BC3AFA77784}"/>
              </a:ext>
            </a:extLst>
          </p:cNvPr>
          <p:cNvSpPr txBox="1"/>
          <p:nvPr userDrawn="1"/>
        </p:nvSpPr>
        <p:spPr>
          <a:xfrm>
            <a:off x="457200" y="4479444"/>
            <a:ext cx="2424363" cy="415498"/>
          </a:xfrm>
          <a:prstGeom prst="rect">
            <a:avLst/>
          </a:prstGeom>
          <a:noFill/>
        </p:spPr>
        <p:txBody>
          <a:bodyPr wrap="square" rtlCol="0">
            <a:spAutoFit/>
          </a:bodyPr>
          <a:lstStyle/>
          <a:p>
            <a:r>
              <a:rPr lang="fi-FI" sz="1050" dirty="0" err="1">
                <a:solidFill>
                  <a:schemeClr val="tx1"/>
                </a:solidFill>
              </a:rPr>
              <a:t>etunimi.sukunimi</a:t>
            </a:r>
            <a:r>
              <a:rPr lang="fi-FI" sz="1050" dirty="0">
                <a:solidFill>
                  <a:schemeClr val="tx1"/>
                </a:solidFill>
              </a:rPr>
              <a:t>(at)kuopio.fi</a:t>
            </a:r>
          </a:p>
          <a:p>
            <a:r>
              <a:rPr lang="fi-FI" sz="1050" dirty="0">
                <a:solidFill>
                  <a:schemeClr val="tx1"/>
                </a:solidFill>
              </a:rPr>
              <a:t>www.kuopio.fi</a:t>
            </a:r>
          </a:p>
        </p:txBody>
      </p:sp>
      <p:pic>
        <p:nvPicPr>
          <p:cNvPr id="20" name="Kuva 19" descr="Kuopio-logo">
            <a:extLst>
              <a:ext uri="{FF2B5EF4-FFF2-40B4-BE49-F238E27FC236}">
                <a16:creationId xmlns:a16="http://schemas.microsoft.com/office/drawing/2014/main" id="{BFCC2DC6-FEA3-4B0E-8580-F41E0F95BEEC}"/>
              </a:ext>
            </a:extLst>
          </p:cNvPr>
          <p:cNvPicPr>
            <a:picLocks noChangeAspect="1"/>
          </p:cNvPicPr>
          <p:nvPr userDrawn="1"/>
        </p:nvPicPr>
        <p:blipFill>
          <a:blip r:embed="rId3"/>
          <a:stretch>
            <a:fillRect/>
          </a:stretch>
        </p:blipFill>
        <p:spPr>
          <a:xfrm>
            <a:off x="7924944" y="4593744"/>
            <a:ext cx="757343" cy="250067"/>
          </a:xfrm>
          <a:prstGeom prst="rect">
            <a:avLst/>
          </a:prstGeom>
        </p:spPr>
      </p:pic>
    </p:spTree>
    <p:extLst>
      <p:ext uri="{BB962C8B-B14F-4D97-AF65-F5344CB8AC3E}">
        <p14:creationId xmlns:p14="http://schemas.microsoft.com/office/powerpoint/2010/main" val="2291795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E4C2AED-ADC5-4423-89DD-ECEC60AD067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999522" y="2099996"/>
            <a:ext cx="2989695" cy="2530959"/>
          </a:xfrm>
          <a:prstGeom prst="rect">
            <a:avLst/>
          </a:prstGeom>
        </p:spPr>
      </p:pic>
      <p:sp>
        <p:nvSpPr>
          <p:cNvPr id="2" name="Otsikko 1"/>
          <p:cNvSpPr>
            <a:spLocks noGrp="1"/>
          </p:cNvSpPr>
          <p:nvPr>
            <p:ph type="title" hasCustomPrompt="1"/>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200151"/>
            <a:ext cx="5562600"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10"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1"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1782809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Sisällön paikkamerkki 2"/>
          <p:cNvSpPr>
            <a:spLocks noGrp="1"/>
          </p:cNvSpPr>
          <p:nvPr>
            <p:ph sz="half" idx="1"/>
          </p:nvPr>
        </p:nvSpPr>
        <p:spPr>
          <a:xfrm>
            <a:off x="457200" y="1200151"/>
            <a:ext cx="4038600"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4648200" y="1200151"/>
            <a:ext cx="4038600" cy="3394472"/>
          </a:xfrm>
        </p:spPr>
        <p:txBody>
          <a:bodyPr/>
          <a:lstStyle>
            <a:lvl1pPr>
              <a:defRPr lang="fi-FI" sz="1500" kern="1200" dirty="0" smtClean="0">
                <a:solidFill>
                  <a:schemeClr val="tx1"/>
                </a:solidFill>
                <a:latin typeface="+mn-lt"/>
                <a:ea typeface="ＭＳ Ｐゴシック" charset="-128"/>
                <a:cs typeface="Arial" pitchFamily="34" charset="0"/>
              </a:defRPr>
            </a:lvl1pPr>
            <a:lvl2pPr>
              <a:defRPr sz="1350">
                <a:latin typeface="+mn-lt"/>
              </a:defRPr>
            </a:lvl2pPr>
            <a:lvl3pPr>
              <a:defRPr sz="135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Päiväyksen paikkamerkki 3"/>
          <p:cNvSpPr>
            <a:spLocks noGrp="1"/>
          </p:cNvSpPr>
          <p:nvPr>
            <p:ph type="dt" sz="half" idx="10"/>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9"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0"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2259267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ots. perustyyl. napsautt.</a:t>
            </a:r>
            <a:endParaRPr lang="fi-FI" dirty="0"/>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p:cNvSpPr>
            <a:spLocks noGrp="1"/>
          </p:cNvSpPr>
          <p:nvPr>
            <p:ph type="body" sz="quarter" idx="3"/>
          </p:nvPr>
        </p:nvSpPr>
        <p:spPr>
          <a:xfrm>
            <a:off x="4645026" y="1151335"/>
            <a:ext cx="4041775" cy="47982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1631156"/>
            <a:ext cx="4041775" cy="2963466"/>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yksen paikkamerkki 3"/>
          <p:cNvSpPr>
            <a:spLocks noGrp="1"/>
          </p:cNvSpPr>
          <p:nvPr>
            <p:ph type="dt" sz="half" idx="10"/>
          </p:nvPr>
        </p:nvSpPr>
        <p:spPr/>
        <p:txBody>
          <a:bodyPr/>
          <a:lstStyle>
            <a:lvl1pPr>
              <a:defRPr/>
            </a:lvl1pPr>
          </a:lstStyle>
          <a:p>
            <a:pPr>
              <a:defRPr/>
            </a:pPr>
            <a:fld id="{7C9231B9-6505-4446-932D-CF347DCD4BCF}" type="datetime1">
              <a:rPr lang="fi-FI" smtClean="0"/>
              <a:t>15.9.2023</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8C1D3B5D-ED60-49BD-8C6E-B633E6E5FC5D}" type="slidenum">
              <a:rPr lang="fi-FI" smtClean="0"/>
              <a:pPr>
                <a:defRPr/>
              </a:pPr>
              <a:t>‹#›</a:t>
            </a:fld>
            <a:endParaRPr lang="fi-FI"/>
          </a:p>
        </p:txBody>
      </p:sp>
    </p:spTree>
    <p:extLst>
      <p:ext uri="{BB962C8B-B14F-4D97-AF65-F5344CB8AC3E}">
        <p14:creationId xmlns:p14="http://schemas.microsoft.com/office/powerpoint/2010/main" val="496092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Päiväyksen paikkamerkki 3"/>
          <p:cNvSpPr>
            <a:spLocks noGrp="1"/>
          </p:cNvSpPr>
          <p:nvPr>
            <p:ph type="dt" sz="half" idx="10"/>
          </p:nvPr>
        </p:nvSpPr>
        <p:spPr/>
        <p:txBody>
          <a:bodyPr/>
          <a:lstStyle>
            <a:lvl1pPr>
              <a:defRPr/>
            </a:lvl1pPr>
          </a:lstStyle>
          <a:p>
            <a:pPr>
              <a:defRPr/>
            </a:pPr>
            <a:fld id="{8D2437B3-3B0F-4F4F-A31C-170FEBA0D899}" type="datetime1">
              <a:rPr lang="fi-FI" smtClean="0"/>
              <a:t>15.9.2023</a:t>
            </a:fld>
            <a:endParaRPr lang="fi-FI" dirty="0"/>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3D582287-382E-4B28-8FF3-E80DF884F48E}" type="slidenum">
              <a:rPr lang="fi-FI" smtClean="0"/>
              <a:pPr>
                <a:defRPr/>
              </a:pPr>
              <a:t>‹#›</a:t>
            </a:fld>
            <a:endParaRPr lang="fi-FI"/>
          </a:p>
        </p:txBody>
      </p:sp>
    </p:spTree>
    <p:extLst>
      <p:ext uri="{BB962C8B-B14F-4D97-AF65-F5344CB8AC3E}">
        <p14:creationId xmlns:p14="http://schemas.microsoft.com/office/powerpoint/2010/main" val="766061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99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4A8F1-DC4A-DC47-82EF-F6137D578D85}"/>
              </a:ext>
            </a:extLst>
          </p:cNvPr>
          <p:cNvPicPr>
            <a:picLocks noChangeAspect="1"/>
          </p:cNvPicPr>
          <p:nvPr userDrawn="1"/>
        </p:nvPicPr>
        <p:blipFill rotWithShape="1">
          <a:blip r:embed="rId2"/>
          <a:srcRect r="28479"/>
          <a:stretch/>
        </p:blipFill>
        <p:spPr>
          <a:xfrm>
            <a:off x="5459217" y="-8541"/>
            <a:ext cx="3684783" cy="5152041"/>
          </a:xfrm>
          <a:prstGeom prst="rect">
            <a:avLst/>
          </a:prstGeom>
        </p:spPr>
      </p:pic>
      <p:sp>
        <p:nvSpPr>
          <p:cNvPr id="2" name="Title 1"/>
          <p:cNvSpPr>
            <a:spLocks noGrp="1"/>
          </p:cNvSpPr>
          <p:nvPr>
            <p:ph type="title" hasCustomPrompt="1"/>
          </p:nvPr>
        </p:nvSpPr>
        <p:spPr>
          <a:xfrm>
            <a:off x="415436" y="633045"/>
            <a:ext cx="8313127" cy="866851"/>
          </a:xfrm>
        </p:spPr>
        <p:txBody>
          <a:bodyPr anchor="t"/>
          <a:lstStyle/>
          <a:p>
            <a:r>
              <a:rPr lang="en-GB" dirty="0"/>
              <a:t>Click to edit Master</a:t>
            </a:r>
            <a:br>
              <a:rPr lang="en-GB" dirty="0"/>
            </a:br>
            <a:r>
              <a:rPr lang="en-GB" dirty="0"/>
              <a:t>title style</a:t>
            </a:r>
            <a:endParaRPr lang="en-US" dirty="0"/>
          </a:p>
        </p:txBody>
      </p:sp>
      <p:sp>
        <p:nvSpPr>
          <p:cNvPr id="3" name="Content Placeholder 2"/>
          <p:cNvSpPr>
            <a:spLocks noGrp="1"/>
          </p:cNvSpPr>
          <p:nvPr>
            <p:ph idx="1"/>
          </p:nvPr>
        </p:nvSpPr>
        <p:spPr>
          <a:xfrm>
            <a:off x="415436" y="1717482"/>
            <a:ext cx="8313127" cy="31079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2B3BBEAC-6040-EB46-ACCD-36E546363EC1}" type="datetime1">
              <a:rPr lang="fi-FI" smtClean="0"/>
              <a:t>15.9.2023</a:t>
            </a:fld>
            <a:endParaRPr lang="en-FI"/>
          </a:p>
        </p:txBody>
      </p:sp>
      <p:sp>
        <p:nvSpPr>
          <p:cNvPr id="6" name="Slide Number Placeholder 5"/>
          <p:cNvSpPr>
            <a:spLocks noGrp="1"/>
          </p:cNvSpPr>
          <p:nvPr>
            <p:ph type="sldNum" sz="quarter" idx="12"/>
          </p:nvPr>
        </p:nvSpPr>
        <p:spPr/>
        <p:txBody>
          <a:bodyPr/>
          <a:lstStyle/>
          <a:p>
            <a:fld id="{E8CDC835-6F96-6540-A055-BE713FCBC575}" type="slidenum">
              <a:rPr lang="en-FI" smtClean="0"/>
              <a:t>‹#›</a:t>
            </a:fld>
            <a:endParaRPr lang="en-FI"/>
          </a:p>
        </p:txBody>
      </p:sp>
      <p:cxnSp>
        <p:nvCxnSpPr>
          <p:cNvPr id="8" name="Straight Connector 7">
            <a:extLst>
              <a:ext uri="{FF2B5EF4-FFF2-40B4-BE49-F238E27FC236}">
                <a16:creationId xmlns:a16="http://schemas.microsoft.com/office/drawing/2014/main" id="{97941DED-22CD-CC4F-89FD-8D05A3764FB8}"/>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AB8DA1-1880-2F4E-BABD-A79E1BDC73A8}"/>
              </a:ext>
            </a:extLst>
          </p:cNvPr>
          <p:cNvCxnSpPr>
            <a:cxnSpLocks/>
          </p:cNvCxnSpPr>
          <p:nvPr userDrawn="1"/>
        </p:nvCxnSpPr>
        <p:spPr>
          <a:xfrm flipV="1">
            <a:off x="8161020" y="62157"/>
            <a:ext cx="0" cy="12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CB8442-1DE3-C246-BEAC-B0CBA595A91C}"/>
              </a:ext>
            </a:extLst>
          </p:cNvPr>
          <p:cNvCxnSpPr>
            <a:cxnSpLocks/>
          </p:cNvCxnSpPr>
          <p:nvPr userDrawn="1"/>
        </p:nvCxnSpPr>
        <p:spPr>
          <a:xfrm flipV="1">
            <a:off x="8792820" y="62157"/>
            <a:ext cx="0" cy="12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694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57201" y="204787"/>
            <a:ext cx="3008313" cy="871538"/>
          </a:xfrm>
        </p:spPr>
        <p:txBody>
          <a:bodyPr anchor="t"/>
          <a:lstStyle>
            <a:lvl1pPr algn="l">
              <a:defRPr sz="1500" b="0"/>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3575051" y="204789"/>
            <a:ext cx="5111749" cy="4389835"/>
          </a:xfrm>
        </p:spPr>
        <p:txBody>
          <a:bodyPr/>
          <a:lstStyle>
            <a:lvl1pPr>
              <a:defRPr sz="18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p:cNvSpPr>
            <a:spLocks noGrp="1"/>
          </p:cNvSpPr>
          <p:nvPr>
            <p:ph type="body" sz="half" idx="2"/>
          </p:nvPr>
        </p:nvSpPr>
        <p:spPr>
          <a:xfrm>
            <a:off x="457201" y="1076326"/>
            <a:ext cx="3008313" cy="3518297"/>
          </a:xfrm>
        </p:spPr>
        <p:txBody>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yksen paikkamerkki 3"/>
          <p:cNvSpPr>
            <a:spLocks noGrp="1"/>
          </p:cNvSpPr>
          <p:nvPr>
            <p:ph type="dt" sz="half" idx="10"/>
          </p:nvPr>
        </p:nvSpPr>
        <p:spPr/>
        <p:txBody>
          <a:bodyPr/>
          <a:lstStyle>
            <a:lvl1pPr>
              <a:defRPr/>
            </a:lvl1pPr>
          </a:lstStyle>
          <a:p>
            <a:pPr>
              <a:defRPr/>
            </a:pPr>
            <a:fld id="{D7C71F1D-282E-4A46-971E-D56BD9FE088D}" type="datetime1">
              <a:rPr lang="fi-FI" smtClean="0"/>
              <a:t>15.9.2023</a:t>
            </a:fld>
            <a:endParaRPr lang="fi-FI" dirty="0"/>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698CECBB-3629-462F-8B84-F6DFA0D63B5E}" type="slidenum">
              <a:rPr lang="fi-FI" smtClean="0"/>
              <a:pPr>
                <a:defRPr/>
              </a:pPr>
              <a:t>‹#›</a:t>
            </a:fld>
            <a:endParaRPr lang="fi-FI"/>
          </a:p>
        </p:txBody>
      </p:sp>
    </p:spTree>
    <p:extLst>
      <p:ext uri="{BB962C8B-B14F-4D97-AF65-F5344CB8AC3E}">
        <p14:creationId xmlns:p14="http://schemas.microsoft.com/office/powerpoint/2010/main" val="294470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0"/>
            <a:ext cx="5486400" cy="425054"/>
          </a:xfrm>
        </p:spPr>
        <p:txBody>
          <a:bodyPr anchor="b"/>
          <a:lstStyle>
            <a:lvl1pPr algn="l">
              <a:defRPr sz="1500" b="0">
                <a:solidFill>
                  <a:srgbClr val="F01E00"/>
                </a:solidFill>
              </a:defRPr>
            </a:lvl1pPr>
          </a:lstStyle>
          <a:p>
            <a:r>
              <a:rPr lang="fi-FI"/>
              <a:t>Muokkaa ots. perustyyl. napsautt.</a:t>
            </a:r>
            <a:endParaRPr lang="fi-FI" dirty="0"/>
          </a:p>
        </p:txBody>
      </p:sp>
      <p:sp>
        <p:nvSpPr>
          <p:cNvPr id="3" name="Kuvan paikkamerkki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Tree>
    <p:extLst>
      <p:ext uri="{BB962C8B-B14F-4D97-AF65-F5344CB8AC3E}">
        <p14:creationId xmlns:p14="http://schemas.microsoft.com/office/powerpoint/2010/main" val="96651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597820"/>
            <a:ext cx="7772400" cy="1102519"/>
          </a:xfrm>
        </p:spPr>
        <p:txBody>
          <a:bodyPr/>
          <a:lstStyle/>
          <a:p>
            <a:r>
              <a:rPr lang="fi-FI"/>
              <a:t>Muokkaa perustyyl. napsautt.</a:t>
            </a:r>
          </a:p>
        </p:txBody>
      </p:sp>
      <p:sp>
        <p:nvSpPr>
          <p:cNvPr id="3" name="Alaotsikk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83888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40666F-CD1A-C548-A8CC-91E0CF7BB1F5}"/>
              </a:ext>
            </a:extLst>
          </p:cNvPr>
          <p:cNvPicPr>
            <a:picLocks noChangeAspect="1"/>
          </p:cNvPicPr>
          <p:nvPr userDrawn="1"/>
        </p:nvPicPr>
        <p:blipFill rotWithShape="1">
          <a:blip r:embed="rId2"/>
          <a:srcRect r="27057"/>
          <a:stretch/>
        </p:blipFill>
        <p:spPr>
          <a:xfrm>
            <a:off x="5392195" y="-5514"/>
            <a:ext cx="3751805" cy="5143500"/>
          </a:xfrm>
          <a:prstGeom prst="rect">
            <a:avLst/>
          </a:prstGeom>
        </p:spPr>
      </p:pic>
      <p:sp>
        <p:nvSpPr>
          <p:cNvPr id="2" name="Title 1"/>
          <p:cNvSpPr>
            <a:spLocks noGrp="1"/>
          </p:cNvSpPr>
          <p:nvPr>
            <p:ph type="title" hasCustomPrompt="1"/>
          </p:nvPr>
        </p:nvSpPr>
        <p:spPr>
          <a:xfrm>
            <a:off x="415436" y="633045"/>
            <a:ext cx="8313127" cy="866838"/>
          </a:xfrm>
        </p:spPr>
        <p:txBody>
          <a:bodyPr anchor="t"/>
          <a:lstStyle/>
          <a:p>
            <a:r>
              <a:rPr lang="en-GB" dirty="0"/>
              <a:t>Click to edit Master </a:t>
            </a:r>
            <a:br>
              <a:rPr lang="en-GB" dirty="0"/>
            </a:br>
            <a:r>
              <a:rPr lang="en-GB" dirty="0"/>
              <a:t>title style</a:t>
            </a:r>
            <a:endParaRPr lang="en-US" dirty="0"/>
          </a:p>
        </p:txBody>
      </p:sp>
      <p:sp>
        <p:nvSpPr>
          <p:cNvPr id="3" name="Content Placeholder 2"/>
          <p:cNvSpPr>
            <a:spLocks noGrp="1"/>
          </p:cNvSpPr>
          <p:nvPr>
            <p:ph idx="1"/>
          </p:nvPr>
        </p:nvSpPr>
        <p:spPr>
          <a:xfrm>
            <a:off x="415436" y="1717482"/>
            <a:ext cx="8313127" cy="31079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81D8BC70-3903-7641-9578-719FF5FE7AEE}" type="datetime1">
              <a:rPr lang="fi-FI" smtClean="0"/>
              <a:t>15.9.2023</a:t>
            </a:fld>
            <a:endParaRPr lang="en-FI"/>
          </a:p>
        </p:txBody>
      </p:sp>
      <p:sp>
        <p:nvSpPr>
          <p:cNvPr id="6" name="Slide Number Placeholder 5"/>
          <p:cNvSpPr>
            <a:spLocks noGrp="1"/>
          </p:cNvSpPr>
          <p:nvPr>
            <p:ph type="sldNum" sz="quarter" idx="12"/>
          </p:nvPr>
        </p:nvSpPr>
        <p:spPr/>
        <p:txBody>
          <a:bodyPr/>
          <a:lstStyle/>
          <a:p>
            <a:fld id="{E8CDC835-6F96-6540-A055-BE713FCBC575}" type="slidenum">
              <a:rPr lang="en-FI" smtClean="0"/>
              <a:t>‹#›</a:t>
            </a:fld>
            <a:endParaRPr lang="en-FI"/>
          </a:p>
        </p:txBody>
      </p:sp>
      <p:cxnSp>
        <p:nvCxnSpPr>
          <p:cNvPr id="8" name="Straight Connector 7">
            <a:extLst>
              <a:ext uri="{FF2B5EF4-FFF2-40B4-BE49-F238E27FC236}">
                <a16:creationId xmlns:a16="http://schemas.microsoft.com/office/drawing/2014/main" id="{97941DED-22CD-CC4F-89FD-8D05A3764FB8}"/>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C4344D6-6DFE-0247-9D89-0799E3B1BC8B}"/>
              </a:ext>
            </a:extLst>
          </p:cNvPr>
          <p:cNvCxnSpPr>
            <a:cxnSpLocks/>
          </p:cNvCxnSpPr>
          <p:nvPr userDrawn="1"/>
        </p:nvCxnSpPr>
        <p:spPr>
          <a:xfrm flipV="1">
            <a:off x="8161020" y="62157"/>
            <a:ext cx="0" cy="12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878BE9-4B16-3A43-BC2A-A1D3A8D00F75}"/>
              </a:ext>
            </a:extLst>
          </p:cNvPr>
          <p:cNvCxnSpPr>
            <a:cxnSpLocks/>
          </p:cNvCxnSpPr>
          <p:nvPr userDrawn="1"/>
        </p:nvCxnSpPr>
        <p:spPr>
          <a:xfrm flipV="1">
            <a:off x="8792820" y="62157"/>
            <a:ext cx="0" cy="12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013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60EE65-09B8-1A4F-92AB-5FF0431033F8}"/>
              </a:ext>
            </a:extLst>
          </p:cNvPr>
          <p:cNvPicPr>
            <a:picLocks noChangeAspect="1"/>
          </p:cNvPicPr>
          <p:nvPr userDrawn="1"/>
        </p:nvPicPr>
        <p:blipFill rotWithShape="1">
          <a:blip r:embed="rId2"/>
          <a:srcRect t="24952"/>
          <a:stretch/>
        </p:blipFill>
        <p:spPr>
          <a:xfrm>
            <a:off x="-3087" y="0"/>
            <a:ext cx="6853187" cy="5143199"/>
          </a:xfrm>
          <a:prstGeom prst="rect">
            <a:avLst/>
          </a:prstGeom>
        </p:spPr>
      </p:pic>
      <p:sp>
        <p:nvSpPr>
          <p:cNvPr id="2" name="Title 1"/>
          <p:cNvSpPr>
            <a:spLocks noGrp="1"/>
          </p:cNvSpPr>
          <p:nvPr>
            <p:ph type="title"/>
          </p:nvPr>
        </p:nvSpPr>
        <p:spPr>
          <a:xfrm>
            <a:off x="466725" y="1131282"/>
            <a:ext cx="5517696" cy="1579261"/>
          </a:xfrm>
        </p:spPr>
        <p:txBody>
          <a:bodyPr anchor="t"/>
          <a:lstStyle>
            <a:lvl1pPr>
              <a:defRPr sz="4500"/>
            </a:lvl1pPr>
          </a:lstStyle>
          <a:p>
            <a:r>
              <a:rPr lang="fi-FI"/>
              <a:t>Muokkaa ots. perustyyl. napsautt.</a:t>
            </a:r>
            <a:endParaRPr lang="en-US" dirty="0"/>
          </a:p>
        </p:txBody>
      </p:sp>
      <p:sp>
        <p:nvSpPr>
          <p:cNvPr id="3" name="Text Placeholder 2"/>
          <p:cNvSpPr>
            <a:spLocks noGrp="1"/>
          </p:cNvSpPr>
          <p:nvPr>
            <p:ph type="body" idx="1"/>
          </p:nvPr>
        </p:nvSpPr>
        <p:spPr>
          <a:xfrm>
            <a:off x="466725" y="2710544"/>
            <a:ext cx="5517696" cy="120657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CF688657-4FA2-DF40-864D-CACF72E8AD31}" type="datetime1">
              <a:rPr lang="fi-FI" smtClean="0"/>
              <a:t>15.9.2023</a:t>
            </a:fld>
            <a:endParaRPr lang="en-FI"/>
          </a:p>
        </p:txBody>
      </p:sp>
      <p:sp>
        <p:nvSpPr>
          <p:cNvPr id="6" name="Slide Number Placeholder 5"/>
          <p:cNvSpPr>
            <a:spLocks noGrp="1"/>
          </p:cNvSpPr>
          <p:nvPr>
            <p:ph type="sldNum" sz="quarter" idx="12"/>
          </p:nvPr>
        </p:nvSpPr>
        <p:spPr/>
        <p:txBody>
          <a:bodyPr/>
          <a:lstStyle/>
          <a:p>
            <a:fld id="{E8CDC835-6F96-6540-A055-BE713FCBC575}" type="slidenum">
              <a:rPr lang="en-FI" smtClean="0"/>
              <a:t>‹#›</a:t>
            </a:fld>
            <a:endParaRPr lang="en-FI"/>
          </a:p>
        </p:txBody>
      </p:sp>
      <p:cxnSp>
        <p:nvCxnSpPr>
          <p:cNvPr id="14" name="Straight Connector 13">
            <a:extLst>
              <a:ext uri="{FF2B5EF4-FFF2-40B4-BE49-F238E27FC236}">
                <a16:creationId xmlns:a16="http://schemas.microsoft.com/office/drawing/2014/main" id="{3CAB52D6-BBC8-AB4C-B16D-6ADC40732E7E}"/>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53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77F212-C8EA-A14C-905A-0419C9A41C4A}"/>
              </a:ext>
            </a:extLst>
          </p:cNvPr>
          <p:cNvPicPr>
            <a:picLocks noChangeAspect="1"/>
          </p:cNvPicPr>
          <p:nvPr userDrawn="1"/>
        </p:nvPicPr>
        <p:blipFill rotWithShape="1">
          <a:blip r:embed="rId2"/>
          <a:srcRect l="12676" t="24947"/>
          <a:stretch/>
        </p:blipFill>
        <p:spPr>
          <a:xfrm>
            <a:off x="0" y="-301"/>
            <a:ext cx="5984421" cy="5143500"/>
          </a:xfrm>
          <a:prstGeom prst="rect">
            <a:avLst/>
          </a:prstGeom>
        </p:spPr>
      </p:pic>
      <p:sp>
        <p:nvSpPr>
          <p:cNvPr id="2" name="Title 1"/>
          <p:cNvSpPr>
            <a:spLocks noGrp="1"/>
          </p:cNvSpPr>
          <p:nvPr>
            <p:ph type="title"/>
          </p:nvPr>
        </p:nvSpPr>
        <p:spPr>
          <a:xfrm>
            <a:off x="466725" y="1131282"/>
            <a:ext cx="5517696" cy="1579261"/>
          </a:xfrm>
        </p:spPr>
        <p:txBody>
          <a:bodyPr anchor="t"/>
          <a:lstStyle>
            <a:lvl1pPr>
              <a:defRPr sz="4500"/>
            </a:lvl1pPr>
          </a:lstStyle>
          <a:p>
            <a:r>
              <a:rPr lang="fi-FI"/>
              <a:t>Muokkaa ots. perustyyl. napsautt.</a:t>
            </a:r>
            <a:endParaRPr lang="en-US" dirty="0"/>
          </a:p>
        </p:txBody>
      </p:sp>
      <p:sp>
        <p:nvSpPr>
          <p:cNvPr id="3" name="Text Placeholder 2"/>
          <p:cNvSpPr>
            <a:spLocks noGrp="1"/>
          </p:cNvSpPr>
          <p:nvPr>
            <p:ph type="body" idx="1"/>
          </p:nvPr>
        </p:nvSpPr>
        <p:spPr>
          <a:xfrm>
            <a:off x="466725" y="2710544"/>
            <a:ext cx="5517696" cy="120657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CF688657-4FA2-DF40-864D-CACF72E8AD31}" type="datetime1">
              <a:rPr lang="fi-FI" smtClean="0"/>
              <a:t>15.9.2023</a:t>
            </a:fld>
            <a:endParaRPr lang="en-FI"/>
          </a:p>
        </p:txBody>
      </p:sp>
      <p:sp>
        <p:nvSpPr>
          <p:cNvPr id="6" name="Slide Number Placeholder 5"/>
          <p:cNvSpPr>
            <a:spLocks noGrp="1"/>
          </p:cNvSpPr>
          <p:nvPr>
            <p:ph type="sldNum" sz="quarter" idx="12"/>
          </p:nvPr>
        </p:nvSpPr>
        <p:spPr/>
        <p:txBody>
          <a:bodyPr/>
          <a:lstStyle/>
          <a:p>
            <a:fld id="{E8CDC835-6F96-6540-A055-BE713FCBC575}" type="slidenum">
              <a:rPr lang="en-FI" smtClean="0"/>
              <a:t>‹#›</a:t>
            </a:fld>
            <a:endParaRPr lang="en-FI"/>
          </a:p>
        </p:txBody>
      </p:sp>
      <p:cxnSp>
        <p:nvCxnSpPr>
          <p:cNvPr id="14" name="Straight Connector 13">
            <a:extLst>
              <a:ext uri="{FF2B5EF4-FFF2-40B4-BE49-F238E27FC236}">
                <a16:creationId xmlns:a16="http://schemas.microsoft.com/office/drawing/2014/main" id="{3CAB52D6-BBC8-AB4C-B16D-6ADC40732E7E}"/>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D9A893ED-776D-F14E-B1D9-58995A191D5F}"/>
              </a:ext>
            </a:extLst>
          </p:cNvPr>
          <p:cNvPicPr>
            <a:picLocks noChangeAspect="1"/>
          </p:cNvPicPr>
          <p:nvPr userDrawn="1"/>
        </p:nvPicPr>
        <p:blipFill>
          <a:blip r:embed="rId3"/>
          <a:stretch>
            <a:fillRect/>
          </a:stretch>
        </p:blipFill>
        <p:spPr>
          <a:xfrm>
            <a:off x="69459" y="66729"/>
            <a:ext cx="475814" cy="111916"/>
          </a:xfrm>
          <a:prstGeom prst="rect">
            <a:avLst/>
          </a:prstGeom>
        </p:spPr>
      </p:pic>
    </p:spTree>
    <p:extLst>
      <p:ext uri="{BB962C8B-B14F-4D97-AF65-F5344CB8AC3E}">
        <p14:creationId xmlns:p14="http://schemas.microsoft.com/office/powerpoint/2010/main" val="5181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843" y="633045"/>
            <a:ext cx="8332907" cy="866851"/>
          </a:xfrm>
        </p:spPr>
        <p:txBody>
          <a:bodyPr anchor="t"/>
          <a:lstStyle/>
          <a:p>
            <a:r>
              <a:rPr lang="en-GB" dirty="0"/>
              <a:t>Click to edit Master</a:t>
            </a:r>
            <a:br>
              <a:rPr lang="en-GB" dirty="0"/>
            </a:br>
            <a:r>
              <a:rPr lang="en-GB" dirty="0"/>
              <a:t>title style</a:t>
            </a:r>
            <a:endParaRPr lang="en-US" dirty="0"/>
          </a:p>
        </p:txBody>
      </p:sp>
      <p:sp>
        <p:nvSpPr>
          <p:cNvPr id="3" name="Content Placeholder 2"/>
          <p:cNvSpPr>
            <a:spLocks noGrp="1"/>
          </p:cNvSpPr>
          <p:nvPr>
            <p:ph sz="half" idx="1"/>
          </p:nvPr>
        </p:nvSpPr>
        <p:spPr>
          <a:xfrm>
            <a:off x="402249" y="1724792"/>
            <a:ext cx="4062671" cy="300680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79080" y="1717482"/>
            <a:ext cx="4062671" cy="301411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A8D18136-2D66-2E4C-A8EE-5EC9D09449FC}" type="datetime1">
              <a:rPr lang="fi-FI" smtClean="0"/>
              <a:t>15.9.2023</a:t>
            </a:fld>
            <a:endParaRPr lang="en-FI"/>
          </a:p>
        </p:txBody>
      </p:sp>
      <p:sp>
        <p:nvSpPr>
          <p:cNvPr id="7" name="Slide Number Placeholder 6"/>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1555189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8.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8.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5436" y="633045"/>
            <a:ext cx="8313127" cy="827643"/>
          </a:xfrm>
          <a:prstGeom prst="rect">
            <a:avLst/>
          </a:prstGeom>
        </p:spPr>
        <p:txBody>
          <a:bodyPr vert="horz" lIns="91440" tIns="45720" rIns="91440" bIns="45720" rtlCol="0" anchor="t">
            <a:normAutofit/>
          </a:bodyPr>
          <a:lstStyle/>
          <a:p>
            <a:r>
              <a:rPr lang="fi-FI"/>
              <a:t>Muokkaa ots. perustyyl. napsautt.</a:t>
            </a:r>
            <a:endParaRPr lang="en-US" dirty="0"/>
          </a:p>
        </p:txBody>
      </p:sp>
      <p:sp>
        <p:nvSpPr>
          <p:cNvPr id="3" name="Text Placeholder 2"/>
          <p:cNvSpPr>
            <a:spLocks noGrp="1"/>
          </p:cNvSpPr>
          <p:nvPr>
            <p:ph type="body" idx="1"/>
          </p:nvPr>
        </p:nvSpPr>
        <p:spPr>
          <a:xfrm>
            <a:off x="415436" y="1561892"/>
            <a:ext cx="8313127" cy="326350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157937" y="-300"/>
            <a:ext cx="631797" cy="245964"/>
          </a:xfrm>
          <a:prstGeom prst="rect">
            <a:avLst/>
          </a:prstGeom>
        </p:spPr>
        <p:txBody>
          <a:bodyPr vert="horz" lIns="0" tIns="0" rIns="0" bIns="0" rtlCol="0" anchor="ctr"/>
          <a:lstStyle>
            <a:lvl1pPr algn="ctr">
              <a:defRPr sz="800">
                <a:solidFill>
                  <a:schemeClr val="tx1"/>
                </a:solidFill>
              </a:defRPr>
            </a:lvl1pPr>
          </a:lstStyle>
          <a:p>
            <a:fld id="{9F2A3A30-F830-5B4F-8B1F-96D4A4A603E1}" type="datetime1">
              <a:rPr lang="fi-FI" smtClean="0"/>
              <a:t>15.9.2023</a:t>
            </a:fld>
            <a:endParaRPr lang="en-FI" dirty="0"/>
          </a:p>
        </p:txBody>
      </p:sp>
      <p:sp>
        <p:nvSpPr>
          <p:cNvPr id="6" name="Slide Number Placeholder 5"/>
          <p:cNvSpPr>
            <a:spLocks noGrp="1"/>
          </p:cNvSpPr>
          <p:nvPr>
            <p:ph type="sldNum" sz="quarter" idx="4"/>
          </p:nvPr>
        </p:nvSpPr>
        <p:spPr>
          <a:xfrm>
            <a:off x="8792820" y="-301"/>
            <a:ext cx="348097" cy="250171"/>
          </a:xfrm>
          <a:prstGeom prst="rect">
            <a:avLst/>
          </a:prstGeom>
        </p:spPr>
        <p:txBody>
          <a:bodyPr vert="horz" lIns="0" tIns="0" rIns="0" bIns="0" rtlCol="0" anchor="ctr"/>
          <a:lstStyle>
            <a:lvl1pPr algn="ctr">
              <a:defRPr sz="800" b="1">
                <a:solidFill>
                  <a:schemeClr val="tx1"/>
                </a:solidFill>
              </a:defRPr>
            </a:lvl1pPr>
          </a:lstStyle>
          <a:p>
            <a:fld id="{E8CDC835-6F96-6540-A055-BE713FCBC575}" type="slidenum">
              <a:rPr lang="en-FI" smtClean="0"/>
              <a:pPr/>
              <a:t>‹#›</a:t>
            </a:fld>
            <a:endParaRPr lang="en-FI" dirty="0"/>
          </a:p>
        </p:txBody>
      </p:sp>
      <p:pic>
        <p:nvPicPr>
          <p:cNvPr id="7" name="Picture 6">
            <a:extLst>
              <a:ext uri="{FF2B5EF4-FFF2-40B4-BE49-F238E27FC236}">
                <a16:creationId xmlns:a16="http://schemas.microsoft.com/office/drawing/2014/main" id="{1BE0EBB9-21EF-554F-ABDB-7118C44F56E2}"/>
              </a:ext>
            </a:extLst>
          </p:cNvPr>
          <p:cNvPicPr>
            <a:picLocks noChangeAspect="1"/>
          </p:cNvPicPr>
          <p:nvPr userDrawn="1"/>
        </p:nvPicPr>
        <p:blipFill>
          <a:blip r:embed="rId17"/>
          <a:stretch>
            <a:fillRect/>
          </a:stretch>
        </p:blipFill>
        <p:spPr>
          <a:xfrm>
            <a:off x="69459" y="66729"/>
            <a:ext cx="475814" cy="111916"/>
          </a:xfrm>
          <a:prstGeom prst="rect">
            <a:avLst/>
          </a:prstGeom>
        </p:spPr>
      </p:pic>
      <p:cxnSp>
        <p:nvCxnSpPr>
          <p:cNvPr id="8" name="Straight Connector 7">
            <a:extLst>
              <a:ext uri="{FF2B5EF4-FFF2-40B4-BE49-F238E27FC236}">
                <a16:creationId xmlns:a16="http://schemas.microsoft.com/office/drawing/2014/main" id="{F1BD2251-0D5A-9841-8482-2AEE35EF5386}"/>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C630D52-C036-9B43-873E-92DB0549CCDB}"/>
              </a:ext>
            </a:extLst>
          </p:cNvPr>
          <p:cNvCxnSpPr>
            <a:cxnSpLocks/>
          </p:cNvCxnSpPr>
          <p:nvPr userDrawn="1"/>
        </p:nvCxnSpPr>
        <p:spPr>
          <a:xfrm flipV="1">
            <a:off x="8792820" y="62157"/>
            <a:ext cx="0" cy="12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60487"/>
      </p:ext>
    </p:extLst>
  </p:cSld>
  <p:clrMap bg1="lt1" tx1="dk1" bg2="lt2" tx2="dk2" accent1="accent1" accent2="accent2" accent3="accent3" accent4="accent4" accent5="accent5" accent6="accent6" hlink="hlink" folHlink="folHlink"/>
  <p:sldLayoutIdLst>
    <p:sldLayoutId id="2147483659" r:id="rId1"/>
    <p:sldLayoutId id="2147483670" r:id="rId2"/>
    <p:sldLayoutId id="2147483671" r:id="rId3"/>
    <p:sldLayoutId id="2147483660" r:id="rId4"/>
    <p:sldLayoutId id="2147483673" r:id="rId5"/>
    <p:sldLayoutId id="2147483674" r:id="rId6"/>
    <p:sldLayoutId id="2147483661" r:id="rId7"/>
    <p:sldLayoutId id="2147483676" r:id="rId8"/>
    <p:sldLayoutId id="2147483662" r:id="rId9"/>
    <p:sldLayoutId id="2147483663" r:id="rId10"/>
    <p:sldLayoutId id="2147483664" r:id="rId11"/>
    <p:sldLayoutId id="2147483665" r:id="rId12"/>
    <p:sldLayoutId id="2147483666" r:id="rId13"/>
    <p:sldLayoutId id="2147483667" r:id="rId14"/>
    <p:sldLayoutId id="2147483672" r:id="rId15"/>
  </p:sldLayoutIdLst>
  <p:hf hdr="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1200"/>
        </a:spcBef>
        <a:buFont typeface="System Font Regular"/>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1200"/>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100000"/>
        </a:lnSpc>
        <a:spcBef>
          <a:spcPts val="1200"/>
        </a:spcBef>
        <a:buFont typeface="System Font Regular"/>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1200"/>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489AFEA-369C-42A0-9C7C-29632D24B301}" type="datetimeFigureOut">
              <a:rPr lang="fi-FI" smtClean="0"/>
              <a:t>15.9.2023</a:t>
            </a:fld>
            <a:endParaRPr lang="fi-FI"/>
          </a:p>
        </p:txBody>
      </p:sp>
      <p:sp>
        <p:nvSpPr>
          <p:cNvPr id="5" name="Alatunnisteen paikkamerkki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EB2DBA-B5DE-437B-972D-4055CEA22EC7}" type="slidenum">
              <a:rPr lang="fi-FI" smtClean="0"/>
              <a:t>‹#›</a:t>
            </a:fld>
            <a:endParaRPr lang="fi-FI"/>
          </a:p>
        </p:txBody>
      </p:sp>
    </p:spTree>
    <p:extLst>
      <p:ext uri="{BB962C8B-B14F-4D97-AF65-F5344CB8AC3E}">
        <p14:creationId xmlns:p14="http://schemas.microsoft.com/office/powerpoint/2010/main" val="17149610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1" y="205979"/>
            <a:ext cx="8229599"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dirty="0"/>
              <a:t>Muokkaa perustyylejä </a:t>
            </a:r>
            <a:r>
              <a:rPr lang="fi-FI" dirty="0" err="1"/>
              <a:t>osoitt</a:t>
            </a:r>
            <a:r>
              <a:rPr lang="fi-FI" dirty="0"/>
              <a:t>.</a:t>
            </a:r>
          </a:p>
        </p:txBody>
      </p:sp>
      <p:sp>
        <p:nvSpPr>
          <p:cNvPr id="1027" name="Tekstin paikkamerkki 2"/>
          <p:cNvSpPr>
            <a:spLocks noGrp="1"/>
          </p:cNvSpPr>
          <p:nvPr>
            <p:ph type="body" idx="1"/>
          </p:nvPr>
        </p:nvSpPr>
        <p:spPr bwMode="auto">
          <a:xfrm>
            <a:off x="457201" y="1200152"/>
            <a:ext cx="8229599" cy="33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dirty="0"/>
              <a:t>Muokkaa tekstin perustyylejä osoittamalla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5"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6"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cxnSp>
        <p:nvCxnSpPr>
          <p:cNvPr id="14" name="Suora yhdysviiva 13">
            <a:extLst>
              <a:ext uri="{FF2B5EF4-FFF2-40B4-BE49-F238E27FC236}">
                <a16:creationId xmlns:a16="http://schemas.microsoft.com/office/drawing/2014/main" id="{0F5E1493-2B27-4C38-A071-9809BDEFD18C}"/>
              </a:ext>
            </a:extLst>
          </p:cNvPr>
          <p:cNvCxnSpPr/>
          <p:nvPr userDrawn="1"/>
        </p:nvCxnSpPr>
        <p:spPr>
          <a:xfrm>
            <a:off x="0" y="4710692"/>
            <a:ext cx="9153000" cy="0"/>
          </a:xfrm>
          <a:prstGeom prst="line">
            <a:avLst/>
          </a:prstGeom>
          <a:ln>
            <a:solidFill>
              <a:srgbClr val="F01E00"/>
            </a:solidFill>
          </a:ln>
          <a:effectLst/>
        </p:spPr>
        <p:style>
          <a:lnRef idx="2">
            <a:schemeClr val="accent1"/>
          </a:lnRef>
          <a:fillRef idx="0">
            <a:schemeClr val="accent1"/>
          </a:fillRef>
          <a:effectRef idx="1">
            <a:schemeClr val="accent1"/>
          </a:effectRef>
          <a:fontRef idx="minor">
            <a:schemeClr val="tx1"/>
          </a:fontRef>
        </p:style>
      </p:cxnSp>
      <p:pic>
        <p:nvPicPr>
          <p:cNvPr id="3" name="Kuva 2" descr="Kuopio-logo">
            <a:extLst>
              <a:ext uri="{FF2B5EF4-FFF2-40B4-BE49-F238E27FC236}">
                <a16:creationId xmlns:a16="http://schemas.microsoft.com/office/drawing/2014/main" id="{F6F209B3-7A1E-4648-BD8E-FD1475F5E8A5}"/>
              </a:ext>
            </a:extLst>
          </p:cNvPr>
          <p:cNvPicPr>
            <a:picLocks noChangeAspect="1"/>
          </p:cNvPicPr>
          <p:nvPr userDrawn="1"/>
        </p:nvPicPr>
        <p:blipFill>
          <a:blip r:embed="rId15"/>
          <a:stretch>
            <a:fillRect/>
          </a:stretch>
        </p:blipFill>
        <p:spPr>
          <a:xfrm>
            <a:off x="7965551" y="4764105"/>
            <a:ext cx="757343" cy="250067"/>
          </a:xfrm>
          <a:prstGeom prst="rect">
            <a:avLst/>
          </a:prstGeom>
        </p:spPr>
      </p:pic>
    </p:spTree>
    <p:extLst>
      <p:ext uri="{BB962C8B-B14F-4D97-AF65-F5344CB8AC3E}">
        <p14:creationId xmlns:p14="http://schemas.microsoft.com/office/powerpoint/2010/main" val="221505151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dt="0"/>
  <p:txStyles>
    <p:titleStyle>
      <a:lvl1pPr algn="l" defTabSz="342900" rtl="0" eaLnBrk="1" fontAlgn="base" hangingPunct="1">
        <a:spcBef>
          <a:spcPct val="0"/>
        </a:spcBef>
        <a:spcAft>
          <a:spcPct val="0"/>
        </a:spcAft>
        <a:defRPr sz="2250" b="0" kern="1200" cap="none">
          <a:solidFill>
            <a:srgbClr val="F01E00"/>
          </a:solidFill>
          <a:latin typeface="+mj-lt"/>
          <a:ea typeface="ＭＳ Ｐゴシック" charset="-128"/>
          <a:cs typeface="ＭＳ Ｐゴシック" charset="-128"/>
        </a:defRPr>
      </a:lvl1pPr>
      <a:lvl2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2pPr>
      <a:lvl3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3pPr>
      <a:lvl4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4pPr>
      <a:lvl5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defRPr>
      </a:lvl9pPr>
    </p:titleStyle>
    <p:bodyStyle>
      <a:lvl1pPr marL="257175" indent="-257175" algn="l" defTabSz="342900" rtl="0" eaLnBrk="1" fontAlgn="base" hangingPunct="1">
        <a:spcBef>
          <a:spcPct val="20000"/>
        </a:spcBef>
        <a:spcAft>
          <a:spcPct val="0"/>
        </a:spcAft>
        <a:buClr>
          <a:srgbClr val="FF0000"/>
        </a:buClr>
        <a:buSzPct val="100000"/>
        <a:buFont typeface="Arial" panose="020B0604020202020204" pitchFamily="34" charset="0"/>
        <a:buChar char="•"/>
        <a:defRPr sz="1800" kern="1200">
          <a:solidFill>
            <a:schemeClr val="tx1"/>
          </a:solidFill>
          <a:latin typeface="+mn-lt"/>
          <a:ea typeface="ＭＳ Ｐゴシック" charset="-128"/>
          <a:cs typeface="Arial" pitchFamily="34" charset="0"/>
        </a:defRPr>
      </a:lvl1pPr>
      <a:lvl2pPr marL="557213" indent="-214313"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2pPr>
      <a:lvl3pPr marL="8572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3pPr>
      <a:lvl4pPr marL="12001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4pPr>
      <a:lvl5pPr marL="15430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i-FI"/>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1" y="205979"/>
            <a:ext cx="8229599"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dirty="0"/>
              <a:t>Muokkaa perustyylejä </a:t>
            </a:r>
            <a:r>
              <a:rPr lang="fi-FI" dirty="0" err="1"/>
              <a:t>osoitt</a:t>
            </a:r>
            <a:r>
              <a:rPr lang="fi-FI" dirty="0"/>
              <a:t>.</a:t>
            </a:r>
          </a:p>
        </p:txBody>
      </p:sp>
      <p:sp>
        <p:nvSpPr>
          <p:cNvPr id="1027" name="Tekstin paikkamerkki 2"/>
          <p:cNvSpPr>
            <a:spLocks noGrp="1"/>
          </p:cNvSpPr>
          <p:nvPr>
            <p:ph type="body" idx="1"/>
          </p:nvPr>
        </p:nvSpPr>
        <p:spPr bwMode="auto">
          <a:xfrm>
            <a:off x="457201" y="1200152"/>
            <a:ext cx="8229599" cy="33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dirty="0"/>
              <a:t>Muokkaa tekstin perustyylejä osoittamalla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5"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6"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cxnSp>
        <p:nvCxnSpPr>
          <p:cNvPr id="14" name="Suora yhdysviiva 13">
            <a:extLst>
              <a:ext uri="{FF2B5EF4-FFF2-40B4-BE49-F238E27FC236}">
                <a16:creationId xmlns:a16="http://schemas.microsoft.com/office/drawing/2014/main" id="{0F5E1493-2B27-4C38-A071-9809BDEFD18C}"/>
              </a:ext>
            </a:extLst>
          </p:cNvPr>
          <p:cNvCxnSpPr/>
          <p:nvPr userDrawn="1"/>
        </p:nvCxnSpPr>
        <p:spPr>
          <a:xfrm>
            <a:off x="0" y="4710692"/>
            <a:ext cx="9153000" cy="0"/>
          </a:xfrm>
          <a:prstGeom prst="line">
            <a:avLst/>
          </a:prstGeom>
          <a:ln>
            <a:solidFill>
              <a:srgbClr val="F01E00"/>
            </a:solidFill>
          </a:ln>
          <a:effectLst/>
        </p:spPr>
        <p:style>
          <a:lnRef idx="2">
            <a:schemeClr val="accent1"/>
          </a:lnRef>
          <a:fillRef idx="0">
            <a:schemeClr val="accent1"/>
          </a:fillRef>
          <a:effectRef idx="1">
            <a:schemeClr val="accent1"/>
          </a:effectRef>
          <a:fontRef idx="minor">
            <a:schemeClr val="tx1"/>
          </a:fontRef>
        </p:style>
      </p:cxnSp>
      <p:pic>
        <p:nvPicPr>
          <p:cNvPr id="3" name="Kuva 2" descr="Kuopio-logo">
            <a:extLst>
              <a:ext uri="{FF2B5EF4-FFF2-40B4-BE49-F238E27FC236}">
                <a16:creationId xmlns:a16="http://schemas.microsoft.com/office/drawing/2014/main" id="{F6F209B3-7A1E-4648-BD8E-FD1475F5E8A5}"/>
              </a:ext>
            </a:extLst>
          </p:cNvPr>
          <p:cNvPicPr>
            <a:picLocks noChangeAspect="1"/>
          </p:cNvPicPr>
          <p:nvPr userDrawn="1"/>
        </p:nvPicPr>
        <p:blipFill>
          <a:blip r:embed="rId15"/>
          <a:stretch>
            <a:fillRect/>
          </a:stretch>
        </p:blipFill>
        <p:spPr>
          <a:xfrm>
            <a:off x="7965551" y="4764105"/>
            <a:ext cx="757343" cy="250067"/>
          </a:xfrm>
          <a:prstGeom prst="rect">
            <a:avLst/>
          </a:prstGeom>
        </p:spPr>
      </p:pic>
    </p:spTree>
    <p:extLst>
      <p:ext uri="{BB962C8B-B14F-4D97-AF65-F5344CB8AC3E}">
        <p14:creationId xmlns:p14="http://schemas.microsoft.com/office/powerpoint/2010/main" val="28060942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sldNum="0" hdr="0" dt="0"/>
  <p:txStyles>
    <p:titleStyle>
      <a:lvl1pPr algn="l" defTabSz="342900" rtl="0" eaLnBrk="1" fontAlgn="base" hangingPunct="1">
        <a:spcBef>
          <a:spcPct val="0"/>
        </a:spcBef>
        <a:spcAft>
          <a:spcPct val="0"/>
        </a:spcAft>
        <a:defRPr sz="2250" b="0" kern="1200" cap="none">
          <a:solidFill>
            <a:srgbClr val="F01E00"/>
          </a:solidFill>
          <a:latin typeface="+mj-lt"/>
          <a:ea typeface="ＭＳ Ｐゴシック" charset="-128"/>
          <a:cs typeface="ＭＳ Ｐゴシック" charset="-128"/>
        </a:defRPr>
      </a:lvl1pPr>
      <a:lvl2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2pPr>
      <a:lvl3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3pPr>
      <a:lvl4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4pPr>
      <a:lvl5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defRPr>
      </a:lvl9pPr>
    </p:titleStyle>
    <p:bodyStyle>
      <a:lvl1pPr marL="257175" indent="-257175" algn="l" defTabSz="342900" rtl="0" eaLnBrk="1" fontAlgn="base" hangingPunct="1">
        <a:spcBef>
          <a:spcPct val="20000"/>
        </a:spcBef>
        <a:spcAft>
          <a:spcPct val="0"/>
        </a:spcAft>
        <a:buClr>
          <a:srgbClr val="FF0000"/>
        </a:buClr>
        <a:buSzPct val="100000"/>
        <a:buFont typeface="Arial" panose="020B0604020202020204" pitchFamily="34" charset="0"/>
        <a:buChar char="•"/>
        <a:defRPr sz="1800" kern="1200">
          <a:solidFill>
            <a:schemeClr val="tx1"/>
          </a:solidFill>
          <a:latin typeface="+mn-lt"/>
          <a:ea typeface="ＭＳ Ｐゴシック" charset="-128"/>
          <a:cs typeface="Arial" pitchFamily="34" charset="0"/>
        </a:defRPr>
      </a:lvl1pPr>
      <a:lvl2pPr marL="557213" indent="-214313"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2pPr>
      <a:lvl3pPr marL="8572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3pPr>
      <a:lvl4pPr marL="12001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4pPr>
      <a:lvl5pPr marL="15430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i-FI"/>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ECBE00CB-FE49-47CB-8388-EACD1BC7C418}"/>
              </a:ext>
            </a:extLst>
          </p:cNvPr>
          <p:cNvPicPr>
            <a:picLocks noChangeAspect="1"/>
          </p:cNvPicPr>
          <p:nvPr/>
        </p:nvPicPr>
        <p:blipFill>
          <a:blip r:embed="rId2"/>
          <a:srcRect/>
          <a:stretch/>
        </p:blipFill>
        <p:spPr>
          <a:xfrm>
            <a:off x="0" y="317"/>
            <a:ext cx="9142225" cy="5142863"/>
          </a:xfrm>
          <a:prstGeom prst="rect">
            <a:avLst/>
          </a:prstGeom>
        </p:spPr>
      </p:pic>
      <p:pic>
        <p:nvPicPr>
          <p:cNvPr id="6" name="Kuva 5">
            <a:extLst>
              <a:ext uri="{FF2B5EF4-FFF2-40B4-BE49-F238E27FC236}">
                <a16:creationId xmlns:a16="http://schemas.microsoft.com/office/drawing/2014/main" id="{3AF254CD-46FC-4DD3-83D4-A58BECECF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1264" y="-255475"/>
            <a:ext cx="4458006" cy="2972004"/>
          </a:xfrm>
          <a:prstGeom prst="rect">
            <a:avLst/>
          </a:prstGeom>
        </p:spPr>
      </p:pic>
      <p:grpSp>
        <p:nvGrpSpPr>
          <p:cNvPr id="2" name="Ryhmä 1">
            <a:extLst>
              <a:ext uri="{FF2B5EF4-FFF2-40B4-BE49-F238E27FC236}">
                <a16:creationId xmlns:a16="http://schemas.microsoft.com/office/drawing/2014/main" id="{75D35C05-7C45-4D44-803E-D19126E49835}"/>
              </a:ext>
            </a:extLst>
          </p:cNvPr>
          <p:cNvGrpSpPr/>
          <p:nvPr/>
        </p:nvGrpSpPr>
        <p:grpSpPr>
          <a:xfrm>
            <a:off x="4271264" y="3340516"/>
            <a:ext cx="4665113" cy="1221414"/>
            <a:chOff x="4271264" y="3399185"/>
            <a:chExt cx="4665113" cy="1221414"/>
          </a:xfrm>
        </p:grpSpPr>
        <p:sp>
          <p:nvSpPr>
            <p:cNvPr id="5" name="Title 3">
              <a:extLst>
                <a:ext uri="{FF2B5EF4-FFF2-40B4-BE49-F238E27FC236}">
                  <a16:creationId xmlns:a16="http://schemas.microsoft.com/office/drawing/2014/main" id="{BEC3F2CF-9924-44BF-B7C9-85155A37F266}"/>
                </a:ext>
              </a:extLst>
            </p:cNvPr>
            <p:cNvSpPr txBox="1">
              <a:spLocks/>
            </p:cNvSpPr>
            <p:nvPr/>
          </p:nvSpPr>
          <p:spPr>
            <a:xfrm>
              <a:off x="4271264" y="3399185"/>
              <a:ext cx="4663339" cy="678146"/>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4500" b="1" spc="-150" dirty="0" err="1">
                  <a:solidFill>
                    <a:schemeClr val="bg1"/>
                  </a:solidFill>
                  <a:latin typeface="Corbel" panose="020B0503020204020204" pitchFamily="34" charset="0"/>
                </a:rPr>
                <a:t>Strategy</a:t>
              </a:r>
              <a:r>
                <a:rPr lang="fi-FI" sz="4500" b="1" spc="-150" dirty="0">
                  <a:solidFill>
                    <a:schemeClr val="bg1"/>
                  </a:solidFill>
                  <a:latin typeface="Corbel" panose="020B0503020204020204" pitchFamily="34" charset="0"/>
                </a:rPr>
                <a:t> of Kuopio</a:t>
              </a:r>
              <a:endParaRPr lang="en-FI" sz="4500" b="1" spc="-150" dirty="0">
                <a:solidFill>
                  <a:schemeClr val="bg1"/>
                </a:solidFill>
                <a:latin typeface="Corbel" panose="020B0503020204020204" pitchFamily="34" charset="0"/>
              </a:endParaRPr>
            </a:p>
          </p:txBody>
        </p:sp>
        <p:sp>
          <p:nvSpPr>
            <p:cNvPr id="7" name="Tekstiruutu 6">
              <a:extLst>
                <a:ext uri="{FF2B5EF4-FFF2-40B4-BE49-F238E27FC236}">
                  <a16:creationId xmlns:a16="http://schemas.microsoft.com/office/drawing/2014/main" id="{6742A2AE-1479-4662-8788-5E875BF6E97B}"/>
                </a:ext>
              </a:extLst>
            </p:cNvPr>
            <p:cNvSpPr txBox="1"/>
            <p:nvPr/>
          </p:nvSpPr>
          <p:spPr>
            <a:xfrm>
              <a:off x="4271264" y="3835769"/>
              <a:ext cx="4665113" cy="784830"/>
            </a:xfrm>
            <a:prstGeom prst="rect">
              <a:avLst/>
            </a:prstGeom>
            <a:noFill/>
          </p:spPr>
          <p:txBody>
            <a:bodyPr wrap="square">
              <a:spAutoFit/>
            </a:bodyPr>
            <a:lstStyle/>
            <a:p>
              <a:pPr algn="ctr"/>
              <a:r>
                <a:rPr lang="fi-FI" sz="4500" spc="-150" dirty="0" err="1">
                  <a:solidFill>
                    <a:schemeClr val="bg1"/>
                  </a:solidFill>
                  <a:latin typeface="Corbel" panose="020B0503020204020204" pitchFamily="34" charset="0"/>
                </a:rPr>
                <a:t>until</a:t>
              </a:r>
              <a:r>
                <a:rPr lang="fi-FI" sz="4500" spc="-150" dirty="0">
                  <a:solidFill>
                    <a:schemeClr val="bg1"/>
                  </a:solidFill>
                  <a:latin typeface="Corbel" panose="020B0503020204020204" pitchFamily="34" charset="0"/>
                </a:rPr>
                <a:t> 2030</a:t>
              </a:r>
              <a:endParaRPr lang="fi-FI" sz="4500" dirty="0"/>
            </a:p>
          </p:txBody>
        </p:sp>
      </p:grpSp>
      <p:pic>
        <p:nvPicPr>
          <p:cNvPr id="8" name="Kuva 7">
            <a:extLst>
              <a:ext uri="{FF2B5EF4-FFF2-40B4-BE49-F238E27FC236}">
                <a16:creationId xmlns:a16="http://schemas.microsoft.com/office/drawing/2014/main" id="{E00DB777-3C37-4952-8E7C-E9386B6CF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20" y="4620599"/>
            <a:ext cx="1152128" cy="347864"/>
          </a:xfrm>
          <a:prstGeom prst="rect">
            <a:avLst/>
          </a:prstGeom>
        </p:spPr>
      </p:pic>
    </p:spTree>
    <p:extLst>
      <p:ext uri="{BB962C8B-B14F-4D97-AF65-F5344CB8AC3E}">
        <p14:creationId xmlns:p14="http://schemas.microsoft.com/office/powerpoint/2010/main" val="138789873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7B8635D8-3D23-4299-96A0-ED7BD0BD66FD}"/>
              </a:ext>
            </a:extLst>
          </p:cNvPr>
          <p:cNvPicPr>
            <a:picLocks noChangeAspect="1"/>
          </p:cNvPicPr>
          <p:nvPr/>
        </p:nvPicPr>
        <p:blipFill>
          <a:blip r:embed="rId2"/>
          <a:srcRect/>
          <a:stretch/>
        </p:blipFill>
        <p:spPr>
          <a:xfrm>
            <a:off x="-1776" y="317"/>
            <a:ext cx="9145776" cy="5142862"/>
          </a:xfrm>
          <a:prstGeom prst="rect">
            <a:avLst/>
          </a:prstGeom>
        </p:spPr>
      </p:pic>
      <p:sp>
        <p:nvSpPr>
          <p:cNvPr id="11" name="Title 3">
            <a:extLst>
              <a:ext uri="{FF2B5EF4-FFF2-40B4-BE49-F238E27FC236}">
                <a16:creationId xmlns:a16="http://schemas.microsoft.com/office/drawing/2014/main" id="{81214989-C3FD-463D-A022-E66433D27467}"/>
              </a:ext>
            </a:extLst>
          </p:cNvPr>
          <p:cNvSpPr txBox="1">
            <a:spLocks/>
          </p:cNvSpPr>
          <p:nvPr/>
        </p:nvSpPr>
        <p:spPr>
          <a:xfrm>
            <a:off x="0" y="3724484"/>
            <a:ext cx="9143999" cy="678146"/>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4500" b="1" spc="-150" dirty="0">
                <a:solidFill>
                  <a:schemeClr val="bg1"/>
                </a:solidFill>
                <a:latin typeface="Corbel" panose="020B0503020204020204" pitchFamily="34" charset="0"/>
              </a:rPr>
              <a:t>Progressive and </a:t>
            </a:r>
            <a:r>
              <a:rPr lang="fi-FI" sz="4500" b="1" spc="-150" dirty="0" err="1">
                <a:solidFill>
                  <a:schemeClr val="bg1"/>
                </a:solidFill>
                <a:latin typeface="Corbel" panose="020B0503020204020204" pitchFamily="34" charset="0"/>
              </a:rPr>
              <a:t>cooperative</a:t>
            </a:r>
            <a:endParaRPr lang="en-FI" sz="4500" b="1" spc="-150" dirty="0">
              <a:solidFill>
                <a:schemeClr val="bg1"/>
              </a:solidFill>
              <a:latin typeface="Corbel" panose="020B0503020204020204" pitchFamily="34" charset="0"/>
            </a:endParaRPr>
          </a:p>
        </p:txBody>
      </p:sp>
      <p:sp>
        <p:nvSpPr>
          <p:cNvPr id="12" name="Tekstiruutu 11">
            <a:extLst>
              <a:ext uri="{FF2B5EF4-FFF2-40B4-BE49-F238E27FC236}">
                <a16:creationId xmlns:a16="http://schemas.microsoft.com/office/drawing/2014/main" id="{A14E7F83-DD49-4987-8E6E-DBA7A6D75564}"/>
              </a:ext>
            </a:extLst>
          </p:cNvPr>
          <p:cNvSpPr txBox="1"/>
          <p:nvPr/>
        </p:nvSpPr>
        <p:spPr>
          <a:xfrm>
            <a:off x="1777" y="4241273"/>
            <a:ext cx="9132620" cy="584775"/>
          </a:xfrm>
          <a:prstGeom prst="rect">
            <a:avLst/>
          </a:prstGeom>
          <a:noFill/>
        </p:spPr>
        <p:txBody>
          <a:bodyPr wrap="square">
            <a:spAutoFit/>
          </a:bodyPr>
          <a:lstStyle/>
          <a:p>
            <a:pPr algn="ctr"/>
            <a:r>
              <a:rPr lang="en-US" sz="3200" dirty="0">
                <a:solidFill>
                  <a:schemeClr val="bg1"/>
                </a:solidFill>
                <a:latin typeface="Corbel" panose="020B0503020204020204" pitchFamily="34" charset="0"/>
                <a:ea typeface="ＭＳ Ｐゴシック"/>
                <a:cs typeface="Calibri"/>
              </a:rPr>
              <a:t>Happy and healthy work community</a:t>
            </a:r>
            <a:endParaRPr lang="fi-FI" sz="3200" dirty="0"/>
          </a:p>
        </p:txBody>
      </p:sp>
      <p:sp>
        <p:nvSpPr>
          <p:cNvPr id="22" name="Suorakulmio 21">
            <a:extLst>
              <a:ext uri="{FF2B5EF4-FFF2-40B4-BE49-F238E27FC236}">
                <a16:creationId xmlns:a16="http://schemas.microsoft.com/office/drawing/2014/main" id="{517121D3-1802-44C8-9B94-7D0DA4A5662B}"/>
              </a:ext>
            </a:extLst>
          </p:cNvPr>
          <p:cNvSpPr/>
          <p:nvPr/>
        </p:nvSpPr>
        <p:spPr>
          <a:xfrm>
            <a:off x="5004864" y="1116051"/>
            <a:ext cx="4137362" cy="2350914"/>
          </a:xfrm>
          <a:prstGeom prst="rect">
            <a:avLst/>
          </a:prstGeom>
          <a:solidFill>
            <a:schemeClr val="accent6">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Kuva 19">
            <a:extLst>
              <a:ext uri="{FF2B5EF4-FFF2-40B4-BE49-F238E27FC236}">
                <a16:creationId xmlns:a16="http://schemas.microsoft.com/office/drawing/2014/main" id="{D904F349-5734-4D7F-B33B-EC67952EE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31" y="91073"/>
            <a:ext cx="885146" cy="267254"/>
          </a:xfrm>
          <a:prstGeom prst="rect">
            <a:avLst/>
          </a:prstGeom>
        </p:spPr>
      </p:pic>
      <p:sp>
        <p:nvSpPr>
          <p:cNvPr id="21" name="Suorakulmio 20">
            <a:extLst>
              <a:ext uri="{FF2B5EF4-FFF2-40B4-BE49-F238E27FC236}">
                <a16:creationId xmlns:a16="http://schemas.microsoft.com/office/drawing/2014/main" id="{532A40D9-63EC-41F5-9682-BB0FF6D88315}"/>
              </a:ext>
            </a:extLst>
          </p:cNvPr>
          <p:cNvSpPr/>
          <p:nvPr/>
        </p:nvSpPr>
        <p:spPr>
          <a:xfrm>
            <a:off x="5163820" y="1186718"/>
            <a:ext cx="3970577" cy="2223686"/>
          </a:xfrm>
          <a:prstGeom prst="rect">
            <a:avLst/>
          </a:prstGeom>
        </p:spPr>
        <p:txBody>
          <a:bodyPr wrap="square" lIns="68580" tIns="34290" rIns="68580" bIns="34290" anchor="t">
            <a:spAutoFit/>
          </a:bodyPr>
          <a:lstStyle/>
          <a:p>
            <a:pPr>
              <a:spcAft>
                <a:spcPts val="600"/>
              </a:spcAft>
            </a:pPr>
            <a:r>
              <a:rPr lang="en-US" sz="1400" b="1" dirty="0">
                <a:solidFill>
                  <a:schemeClr val="bg1"/>
                </a:solidFill>
                <a:effectLst/>
                <a:latin typeface="Corbel" panose="020B0503020204020204" pitchFamily="34" charset="0"/>
                <a:ea typeface="Calibri" panose="020F0502020204030204" pitchFamily="34" charset="0"/>
                <a:cs typeface="Calibri" panose="020F0502020204030204" pitchFamily="34" charset="0"/>
              </a:rPr>
              <a:t>The City of Kuopio has high attraction and retention power as an employer and constantly improves its services with the customer in mind. The staff of the City play a key role in the achievement of several strategic goals. As an employer, the City provides management and leadership that embraces listening and encouragement, and gives its staff room to make their own choices. A balanced economy enables effective services and the necessary investments.</a:t>
            </a:r>
            <a:endParaRPr lang="fi-FI" sz="14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83880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a:extLst>
              <a:ext uri="{FF2B5EF4-FFF2-40B4-BE49-F238E27FC236}">
                <a16:creationId xmlns:a16="http://schemas.microsoft.com/office/drawing/2014/main" id="{E6E74422-139D-4482-AC03-F6FE5536594B}"/>
              </a:ext>
            </a:extLst>
          </p:cNvPr>
          <p:cNvPicPr>
            <a:picLocks noChangeAspect="1"/>
          </p:cNvPicPr>
          <p:nvPr/>
        </p:nvPicPr>
        <p:blipFill>
          <a:blip r:embed="rId2"/>
          <a:srcRect/>
          <a:stretch/>
        </p:blipFill>
        <p:spPr>
          <a:xfrm>
            <a:off x="0" y="355"/>
            <a:ext cx="9144000" cy="5142785"/>
          </a:xfrm>
          <a:prstGeom prst="rect">
            <a:avLst/>
          </a:prstGeom>
        </p:spPr>
      </p:pic>
      <p:sp>
        <p:nvSpPr>
          <p:cNvPr id="22" name="Suorakulmio 21">
            <a:extLst>
              <a:ext uri="{FF2B5EF4-FFF2-40B4-BE49-F238E27FC236}">
                <a16:creationId xmlns:a16="http://schemas.microsoft.com/office/drawing/2014/main" id="{517121D3-1802-44C8-9B94-7D0DA4A5662B}"/>
              </a:ext>
            </a:extLst>
          </p:cNvPr>
          <p:cNvSpPr/>
          <p:nvPr/>
        </p:nvSpPr>
        <p:spPr>
          <a:xfrm>
            <a:off x="4389120" y="617140"/>
            <a:ext cx="4753105" cy="4526360"/>
          </a:xfrm>
          <a:prstGeom prst="rect">
            <a:avLst/>
          </a:prstGeom>
          <a:solidFill>
            <a:schemeClr val="accent5">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Kuva 19">
            <a:extLst>
              <a:ext uri="{FF2B5EF4-FFF2-40B4-BE49-F238E27FC236}">
                <a16:creationId xmlns:a16="http://schemas.microsoft.com/office/drawing/2014/main" id="{D904F349-5734-4D7F-B33B-EC67952EE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31" y="91073"/>
            <a:ext cx="885146" cy="267254"/>
          </a:xfrm>
          <a:prstGeom prst="rect">
            <a:avLst/>
          </a:prstGeom>
        </p:spPr>
      </p:pic>
      <p:sp>
        <p:nvSpPr>
          <p:cNvPr id="8" name="Suorakulmio 7">
            <a:extLst>
              <a:ext uri="{FF2B5EF4-FFF2-40B4-BE49-F238E27FC236}">
                <a16:creationId xmlns:a16="http://schemas.microsoft.com/office/drawing/2014/main" id="{71DA9EA5-9895-4B08-9231-5428BE1080F5}"/>
              </a:ext>
            </a:extLst>
          </p:cNvPr>
          <p:cNvSpPr/>
          <p:nvPr/>
        </p:nvSpPr>
        <p:spPr>
          <a:xfrm>
            <a:off x="4551507" y="1203342"/>
            <a:ext cx="4397676" cy="623248"/>
          </a:xfrm>
          <a:prstGeom prst="rect">
            <a:avLst/>
          </a:prstGeom>
        </p:spPr>
        <p:txBody>
          <a:bodyPr wrap="square" lIns="68580" tIns="34290" rIns="68580" bIns="34290" anchor="t">
            <a:spAutoFit/>
          </a:bodyPr>
          <a:lstStyle/>
          <a:p>
            <a:pPr>
              <a:spcAft>
                <a:spcPts val="1000"/>
              </a:spcAft>
            </a:pPr>
            <a:r>
              <a:rPr lang="en-US" sz="12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makes it possible to receive services at home, regardless of the time and place, to streamline operations and to create new business and service innovations.</a:t>
            </a:r>
            <a:endParaRPr lang="fi-FI" sz="12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10" name="Tekstiruutu 9">
            <a:extLst>
              <a:ext uri="{FF2B5EF4-FFF2-40B4-BE49-F238E27FC236}">
                <a16:creationId xmlns:a16="http://schemas.microsoft.com/office/drawing/2014/main" id="{38EE974B-75FD-4E94-96AC-6976E6EC4EEF}"/>
              </a:ext>
            </a:extLst>
          </p:cNvPr>
          <p:cNvSpPr txBox="1"/>
          <p:nvPr/>
        </p:nvSpPr>
        <p:spPr>
          <a:xfrm>
            <a:off x="4503379" y="670338"/>
            <a:ext cx="3483811" cy="646331"/>
          </a:xfrm>
          <a:prstGeom prst="rect">
            <a:avLst/>
          </a:prstGeom>
          <a:noFill/>
        </p:spPr>
        <p:txBody>
          <a:bodyPr wrap="square">
            <a:spAutoFit/>
          </a:bodyPr>
          <a:lstStyle/>
          <a:p>
            <a:r>
              <a:rPr lang="fi-FI" sz="3600" b="1" spc="-150" dirty="0" err="1">
                <a:solidFill>
                  <a:schemeClr val="bg1"/>
                </a:solidFill>
                <a:latin typeface="Corbel" panose="020B0503020204020204" pitchFamily="34" charset="0"/>
              </a:rPr>
              <a:t>Digitalisation</a:t>
            </a:r>
            <a:endParaRPr lang="fi-FI" sz="3600" dirty="0"/>
          </a:p>
        </p:txBody>
      </p:sp>
      <p:sp>
        <p:nvSpPr>
          <p:cNvPr id="13" name="Tekstiruutu 12">
            <a:extLst>
              <a:ext uri="{FF2B5EF4-FFF2-40B4-BE49-F238E27FC236}">
                <a16:creationId xmlns:a16="http://schemas.microsoft.com/office/drawing/2014/main" id="{721485F4-3D43-46F1-A591-E528BAFAD3A3}"/>
              </a:ext>
            </a:extLst>
          </p:cNvPr>
          <p:cNvSpPr txBox="1"/>
          <p:nvPr/>
        </p:nvSpPr>
        <p:spPr>
          <a:xfrm>
            <a:off x="4524772" y="2392030"/>
            <a:ext cx="4529064" cy="1384995"/>
          </a:xfrm>
          <a:prstGeom prst="rect">
            <a:avLst/>
          </a:prstGeom>
          <a:noFill/>
        </p:spPr>
        <p:txBody>
          <a:bodyPr wrap="square">
            <a:spAutoFit/>
          </a:bodyPr>
          <a:lstStyle/>
          <a:p>
            <a:pPr>
              <a:spcAft>
                <a:spcPts val="1000"/>
              </a:spcAft>
            </a:pPr>
            <a:r>
              <a:rPr lang="en-US" sz="12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refers to opening doors for partners and giving them access to networks, raising awareness of the talent and assets of the region and interprofessional collaboration. It also means ensuring the readiness of the </a:t>
            </a:r>
            <a:r>
              <a:rPr lang="en-US" sz="1200" b="1" dirty="0" err="1">
                <a:solidFill>
                  <a:schemeClr val="bg1"/>
                </a:solidFill>
                <a:effectLst/>
                <a:latin typeface="Corbel" panose="020B0503020204020204" pitchFamily="34" charset="0"/>
                <a:ea typeface="Calibri" panose="020F0502020204030204" pitchFamily="34" charset="0"/>
                <a:cs typeface="Times New Roman" panose="02020603050405020304" pitchFamily="18" charset="0"/>
              </a:rPr>
              <a:t>organisation</a:t>
            </a:r>
            <a:r>
              <a:rPr lang="en-US" sz="12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 as its partners and customers become increasingly international, responsibly fulfilling the integration duty of the municipality and upholding a general atmosphere of tolerance.</a:t>
            </a:r>
            <a:endParaRPr lang="fi-FI" sz="12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14" name="Tekstiruutu 13">
            <a:extLst>
              <a:ext uri="{FF2B5EF4-FFF2-40B4-BE49-F238E27FC236}">
                <a16:creationId xmlns:a16="http://schemas.microsoft.com/office/drawing/2014/main" id="{B3276312-A0BF-4C99-9707-FE94BB2D4777}"/>
              </a:ext>
            </a:extLst>
          </p:cNvPr>
          <p:cNvSpPr txBox="1"/>
          <p:nvPr/>
        </p:nvSpPr>
        <p:spPr>
          <a:xfrm>
            <a:off x="4503378" y="1875124"/>
            <a:ext cx="4638845" cy="646331"/>
          </a:xfrm>
          <a:prstGeom prst="rect">
            <a:avLst/>
          </a:prstGeom>
          <a:noFill/>
        </p:spPr>
        <p:txBody>
          <a:bodyPr wrap="square">
            <a:spAutoFit/>
          </a:bodyPr>
          <a:lstStyle/>
          <a:p>
            <a:r>
              <a:rPr lang="fi-FI" sz="3600" b="1" spc="-150" dirty="0" err="1">
                <a:solidFill>
                  <a:schemeClr val="bg1"/>
                </a:solidFill>
                <a:latin typeface="Corbel" panose="020B0503020204020204" pitchFamily="34" charset="0"/>
              </a:rPr>
              <a:t>Internationality</a:t>
            </a:r>
            <a:endParaRPr lang="fi-FI" sz="3600" dirty="0"/>
          </a:p>
        </p:txBody>
      </p:sp>
      <p:sp>
        <p:nvSpPr>
          <p:cNvPr id="15" name="Tekstiruutu 14">
            <a:extLst>
              <a:ext uri="{FF2B5EF4-FFF2-40B4-BE49-F238E27FC236}">
                <a16:creationId xmlns:a16="http://schemas.microsoft.com/office/drawing/2014/main" id="{506F10E3-249B-4E63-A492-3C6B9AFB3440}"/>
              </a:ext>
            </a:extLst>
          </p:cNvPr>
          <p:cNvSpPr txBox="1"/>
          <p:nvPr/>
        </p:nvSpPr>
        <p:spPr>
          <a:xfrm>
            <a:off x="4524575" y="4300149"/>
            <a:ext cx="4299547" cy="646331"/>
          </a:xfrm>
          <a:prstGeom prst="rect">
            <a:avLst/>
          </a:prstGeom>
          <a:noFill/>
        </p:spPr>
        <p:txBody>
          <a:bodyPr wrap="square">
            <a:spAutoFit/>
          </a:bodyPr>
          <a:lstStyle/>
          <a:p>
            <a:pPr>
              <a:spcAft>
                <a:spcPts val="1000"/>
              </a:spcAft>
            </a:pPr>
            <a:r>
              <a:rPr lang="en-US" sz="12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means cooperation and networking to pursue common goals. Partnership is more than the sum of its parts – all parties benefit from it.</a:t>
            </a:r>
            <a:endParaRPr lang="fi-FI" sz="12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16" name="Tekstiruutu 15">
            <a:extLst>
              <a:ext uri="{FF2B5EF4-FFF2-40B4-BE49-F238E27FC236}">
                <a16:creationId xmlns:a16="http://schemas.microsoft.com/office/drawing/2014/main" id="{230B2462-0D2F-4C0D-B871-B93CD8E7A0CA}"/>
              </a:ext>
            </a:extLst>
          </p:cNvPr>
          <p:cNvSpPr txBox="1"/>
          <p:nvPr/>
        </p:nvSpPr>
        <p:spPr>
          <a:xfrm>
            <a:off x="4503377" y="3789080"/>
            <a:ext cx="4638845" cy="646331"/>
          </a:xfrm>
          <a:prstGeom prst="rect">
            <a:avLst/>
          </a:prstGeom>
          <a:noFill/>
        </p:spPr>
        <p:txBody>
          <a:bodyPr wrap="square">
            <a:spAutoFit/>
          </a:bodyPr>
          <a:lstStyle/>
          <a:p>
            <a:r>
              <a:rPr lang="fi-FI" sz="3600" b="1" spc="-150" dirty="0" err="1">
                <a:solidFill>
                  <a:schemeClr val="bg1"/>
                </a:solidFill>
                <a:latin typeface="Corbel" panose="020B0503020204020204" pitchFamily="34" charset="0"/>
              </a:rPr>
              <a:t>Partnership</a:t>
            </a:r>
            <a:endParaRPr lang="fi-FI" sz="3600" dirty="0"/>
          </a:p>
        </p:txBody>
      </p:sp>
    </p:spTree>
    <p:extLst>
      <p:ext uri="{BB962C8B-B14F-4D97-AF65-F5344CB8AC3E}">
        <p14:creationId xmlns:p14="http://schemas.microsoft.com/office/powerpoint/2010/main" val="1260676404"/>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ECBE00CB-FE49-47CB-8388-EACD1BC7C418}"/>
              </a:ext>
            </a:extLst>
          </p:cNvPr>
          <p:cNvPicPr>
            <a:picLocks noChangeAspect="1"/>
          </p:cNvPicPr>
          <p:nvPr/>
        </p:nvPicPr>
        <p:blipFill>
          <a:blip r:embed="rId2"/>
          <a:srcRect/>
          <a:stretch/>
        </p:blipFill>
        <p:spPr>
          <a:xfrm>
            <a:off x="0" y="318"/>
            <a:ext cx="9144000" cy="5142860"/>
          </a:xfrm>
          <a:prstGeom prst="rect">
            <a:avLst/>
          </a:prstGeom>
        </p:spPr>
      </p:pic>
      <p:pic>
        <p:nvPicPr>
          <p:cNvPr id="6" name="Kuva 5">
            <a:extLst>
              <a:ext uri="{FF2B5EF4-FFF2-40B4-BE49-F238E27FC236}">
                <a16:creationId xmlns:a16="http://schemas.microsoft.com/office/drawing/2014/main" id="{3AF254CD-46FC-4DD3-83D4-A58BECECF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180" y="459554"/>
            <a:ext cx="4458006" cy="2972004"/>
          </a:xfrm>
          <a:prstGeom prst="rect">
            <a:avLst/>
          </a:prstGeom>
        </p:spPr>
      </p:pic>
      <p:pic>
        <p:nvPicPr>
          <p:cNvPr id="8" name="Kuva 7">
            <a:extLst>
              <a:ext uri="{FF2B5EF4-FFF2-40B4-BE49-F238E27FC236}">
                <a16:creationId xmlns:a16="http://schemas.microsoft.com/office/drawing/2014/main" id="{E00DB777-3C37-4952-8E7C-E9386B6CF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863" y="4662868"/>
            <a:ext cx="1152128" cy="347864"/>
          </a:xfrm>
          <a:prstGeom prst="rect">
            <a:avLst/>
          </a:prstGeom>
        </p:spPr>
      </p:pic>
    </p:spTree>
    <p:extLst>
      <p:ext uri="{BB962C8B-B14F-4D97-AF65-F5344CB8AC3E}">
        <p14:creationId xmlns:p14="http://schemas.microsoft.com/office/powerpoint/2010/main" val="49623580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yöristetty suorakulmio 33">
            <a:extLst>
              <a:ext uri="{FF2B5EF4-FFF2-40B4-BE49-F238E27FC236}">
                <a16:creationId xmlns:a16="http://schemas.microsoft.com/office/drawing/2014/main" id="{C82CD664-C12C-49E1-9D13-AFDD19A51A91}"/>
              </a:ext>
            </a:extLst>
          </p:cNvPr>
          <p:cNvSpPr/>
          <p:nvPr/>
        </p:nvSpPr>
        <p:spPr>
          <a:xfrm>
            <a:off x="1457819" y="3745807"/>
            <a:ext cx="2766225" cy="512545"/>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schemeClr val="bg1"/>
              </a:solidFill>
              <a:latin typeface="Corbel" panose="020B0503020204020204" pitchFamily="34" charset="0"/>
            </a:endParaRPr>
          </a:p>
        </p:txBody>
      </p:sp>
      <p:sp>
        <p:nvSpPr>
          <p:cNvPr id="53" name="Pyöristetty suorakulmio 33">
            <a:extLst>
              <a:ext uri="{FF2B5EF4-FFF2-40B4-BE49-F238E27FC236}">
                <a16:creationId xmlns:a16="http://schemas.microsoft.com/office/drawing/2014/main" id="{17A008C7-7A99-4032-87F6-A9F7A77F56B5}"/>
              </a:ext>
            </a:extLst>
          </p:cNvPr>
          <p:cNvSpPr/>
          <p:nvPr/>
        </p:nvSpPr>
        <p:spPr>
          <a:xfrm>
            <a:off x="4893293" y="3744895"/>
            <a:ext cx="2766225" cy="512545"/>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schemeClr val="bg1"/>
              </a:solidFill>
              <a:latin typeface="Corbel" panose="020B0503020204020204" pitchFamily="34" charset="0"/>
            </a:endParaRPr>
          </a:p>
        </p:txBody>
      </p:sp>
      <p:sp>
        <p:nvSpPr>
          <p:cNvPr id="3" name="Päivämäärän paikkamerkki 2">
            <a:extLst>
              <a:ext uri="{FF2B5EF4-FFF2-40B4-BE49-F238E27FC236}">
                <a16:creationId xmlns:a16="http://schemas.microsoft.com/office/drawing/2014/main" id="{18027193-DEB6-46B9-92C4-4EBB4EE9787A}"/>
              </a:ext>
            </a:extLst>
          </p:cNvPr>
          <p:cNvSpPr>
            <a:spLocks noGrp="1"/>
          </p:cNvSpPr>
          <p:nvPr>
            <p:ph type="dt" sz="half" idx="10"/>
          </p:nvPr>
        </p:nvSpPr>
        <p:spPr/>
        <p:txBody>
          <a:bodyPr/>
          <a:lstStyle/>
          <a:p>
            <a:fld id="{7B685A53-5E9F-A941-A5B7-EEE903F1244B}" type="datetime1">
              <a:rPr lang="fi-FI" smtClean="0"/>
              <a:t>15.9.2023</a:t>
            </a:fld>
            <a:endParaRPr lang="en-FI"/>
          </a:p>
        </p:txBody>
      </p:sp>
      <p:sp>
        <p:nvSpPr>
          <p:cNvPr id="4" name="Dian numeron paikkamerkki 3">
            <a:extLst>
              <a:ext uri="{FF2B5EF4-FFF2-40B4-BE49-F238E27FC236}">
                <a16:creationId xmlns:a16="http://schemas.microsoft.com/office/drawing/2014/main" id="{1B5D0BA7-81BA-4BAD-AC36-9634E48AC677}"/>
              </a:ext>
            </a:extLst>
          </p:cNvPr>
          <p:cNvSpPr>
            <a:spLocks noGrp="1"/>
          </p:cNvSpPr>
          <p:nvPr>
            <p:ph type="sldNum" sz="quarter" idx="12"/>
          </p:nvPr>
        </p:nvSpPr>
        <p:spPr/>
        <p:txBody>
          <a:bodyPr/>
          <a:lstStyle/>
          <a:p>
            <a:fld id="{E8CDC835-6F96-6540-A055-BE713FCBC575}" type="slidenum">
              <a:rPr lang="en-FI" smtClean="0"/>
              <a:t>2</a:t>
            </a:fld>
            <a:endParaRPr lang="en-FI"/>
          </a:p>
        </p:txBody>
      </p:sp>
      <p:sp>
        <p:nvSpPr>
          <p:cNvPr id="5" name="Suorakulmio 4">
            <a:extLst>
              <a:ext uri="{FF2B5EF4-FFF2-40B4-BE49-F238E27FC236}">
                <a16:creationId xmlns:a16="http://schemas.microsoft.com/office/drawing/2014/main" id="{169862D4-3CDC-4607-8B22-FBE749664C3A}"/>
              </a:ext>
            </a:extLst>
          </p:cNvPr>
          <p:cNvSpPr/>
          <p:nvPr/>
        </p:nvSpPr>
        <p:spPr>
          <a:xfrm>
            <a:off x="0" y="0"/>
            <a:ext cx="9140917" cy="3474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2" name="Otsikko 1">
            <a:extLst>
              <a:ext uri="{FF2B5EF4-FFF2-40B4-BE49-F238E27FC236}">
                <a16:creationId xmlns:a16="http://schemas.microsoft.com/office/drawing/2014/main" id="{9DEE60D6-30D7-4208-944D-976A96308BA5}"/>
              </a:ext>
            </a:extLst>
          </p:cNvPr>
          <p:cNvSpPr>
            <a:spLocks noGrp="1"/>
          </p:cNvSpPr>
          <p:nvPr>
            <p:ph type="title"/>
          </p:nvPr>
        </p:nvSpPr>
        <p:spPr>
          <a:xfrm>
            <a:off x="-3083" y="100390"/>
            <a:ext cx="9144000" cy="573963"/>
          </a:xfrm>
        </p:spPr>
        <p:txBody>
          <a:bodyPr/>
          <a:lstStyle/>
          <a:p>
            <a:pPr algn="ctr"/>
            <a:r>
              <a:rPr lang="en-US" dirty="0">
                <a:solidFill>
                  <a:schemeClr val="accent4"/>
                </a:solidFill>
              </a:rPr>
              <a:t>Strategic management system of Kuopio</a:t>
            </a:r>
            <a:endParaRPr lang="fi-FI" dirty="0">
              <a:solidFill>
                <a:schemeClr val="accent4"/>
              </a:solidFill>
            </a:endParaRPr>
          </a:p>
        </p:txBody>
      </p:sp>
      <p:sp>
        <p:nvSpPr>
          <p:cNvPr id="6" name="Pyöristetty suorakulmio 3">
            <a:extLst>
              <a:ext uri="{FF2B5EF4-FFF2-40B4-BE49-F238E27FC236}">
                <a16:creationId xmlns:a16="http://schemas.microsoft.com/office/drawing/2014/main" id="{24623D55-7907-4386-8911-94655FB54755}"/>
              </a:ext>
            </a:extLst>
          </p:cNvPr>
          <p:cNvSpPr/>
          <p:nvPr/>
        </p:nvSpPr>
        <p:spPr>
          <a:xfrm>
            <a:off x="785614" y="681304"/>
            <a:ext cx="7499188" cy="46588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2100" b="1" dirty="0" err="1">
                <a:solidFill>
                  <a:prstClr val="white"/>
                </a:solidFill>
                <a:latin typeface="Corbel" panose="020B0503020204020204" pitchFamily="34" charset="0"/>
              </a:rPr>
              <a:t>Strategy</a:t>
            </a:r>
            <a:r>
              <a:rPr lang="fi-FI" sz="2100" b="1" dirty="0">
                <a:solidFill>
                  <a:prstClr val="white"/>
                </a:solidFill>
                <a:latin typeface="Corbel" panose="020B0503020204020204" pitchFamily="34" charset="0"/>
              </a:rPr>
              <a:t> of Kuopio 2030: Capital of </a:t>
            </a:r>
            <a:r>
              <a:rPr lang="fi-FI" sz="2100" b="1" dirty="0" err="1">
                <a:solidFill>
                  <a:prstClr val="white"/>
                </a:solidFill>
                <a:latin typeface="Corbel" panose="020B0503020204020204" pitchFamily="34" charset="0"/>
              </a:rPr>
              <a:t>Good</a:t>
            </a:r>
            <a:r>
              <a:rPr lang="fi-FI" sz="2100" b="1" dirty="0">
                <a:solidFill>
                  <a:prstClr val="white"/>
                </a:solidFill>
                <a:latin typeface="Corbel" panose="020B0503020204020204" pitchFamily="34" charset="0"/>
              </a:rPr>
              <a:t> Life </a:t>
            </a:r>
          </a:p>
        </p:txBody>
      </p:sp>
      <p:sp>
        <p:nvSpPr>
          <p:cNvPr id="7" name="Pyöristetty suorakulmio 50">
            <a:extLst>
              <a:ext uri="{FF2B5EF4-FFF2-40B4-BE49-F238E27FC236}">
                <a16:creationId xmlns:a16="http://schemas.microsoft.com/office/drawing/2014/main" id="{17A02122-EEC9-4223-9824-651C0AC2599A}"/>
              </a:ext>
            </a:extLst>
          </p:cNvPr>
          <p:cNvSpPr/>
          <p:nvPr/>
        </p:nvSpPr>
        <p:spPr>
          <a:xfrm rot="16200000">
            <a:off x="6874816" y="2871303"/>
            <a:ext cx="3698287" cy="466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fi-FI" dirty="0" err="1">
                <a:solidFill>
                  <a:prstClr val="white"/>
                </a:solidFill>
                <a:latin typeface="Calibri" panose="020F0502020204030204"/>
              </a:rPr>
              <a:t>Monitoring</a:t>
            </a:r>
            <a:r>
              <a:rPr lang="fi-FI" dirty="0">
                <a:solidFill>
                  <a:prstClr val="white"/>
                </a:solidFill>
                <a:latin typeface="Calibri" panose="020F0502020204030204"/>
              </a:rPr>
              <a:t> and </a:t>
            </a:r>
            <a:r>
              <a:rPr lang="fi-FI" dirty="0" err="1">
                <a:solidFill>
                  <a:prstClr val="white"/>
                </a:solidFill>
                <a:latin typeface="Calibri" panose="020F0502020204030204"/>
              </a:rPr>
              <a:t>evaluation</a:t>
            </a:r>
            <a:endParaRPr lang="fi-FI" dirty="0">
              <a:solidFill>
                <a:prstClr val="white"/>
              </a:solidFill>
              <a:latin typeface="Calibri" panose="020F0502020204030204"/>
            </a:endParaRPr>
          </a:p>
        </p:txBody>
      </p:sp>
      <p:cxnSp>
        <p:nvCxnSpPr>
          <p:cNvPr id="8" name="Suora nuoliyhdysviiva 7">
            <a:extLst>
              <a:ext uri="{FF2B5EF4-FFF2-40B4-BE49-F238E27FC236}">
                <a16:creationId xmlns:a16="http://schemas.microsoft.com/office/drawing/2014/main" id="{6D25FC39-F19D-414E-8742-834D0B8DF4FD}"/>
              </a:ext>
            </a:extLst>
          </p:cNvPr>
          <p:cNvCxnSpPr>
            <a:cxnSpLocks/>
          </p:cNvCxnSpPr>
          <p:nvPr/>
        </p:nvCxnSpPr>
        <p:spPr>
          <a:xfrm flipV="1">
            <a:off x="8732597" y="4420217"/>
            <a:ext cx="0" cy="38360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uora nuoliyhdysviiva 8">
            <a:extLst>
              <a:ext uri="{FF2B5EF4-FFF2-40B4-BE49-F238E27FC236}">
                <a16:creationId xmlns:a16="http://schemas.microsoft.com/office/drawing/2014/main" id="{FADDEBAA-E975-44FF-A063-B75DB789ED41}"/>
              </a:ext>
            </a:extLst>
          </p:cNvPr>
          <p:cNvCxnSpPr>
            <a:cxnSpLocks/>
          </p:cNvCxnSpPr>
          <p:nvPr/>
        </p:nvCxnSpPr>
        <p:spPr>
          <a:xfrm flipV="1">
            <a:off x="8732597" y="1425802"/>
            <a:ext cx="0" cy="35495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Pyöristetty suorakulmio 4">
            <a:extLst>
              <a:ext uri="{FF2B5EF4-FFF2-40B4-BE49-F238E27FC236}">
                <a16:creationId xmlns:a16="http://schemas.microsoft.com/office/drawing/2014/main" id="{89CC3289-69E1-4095-A99E-705CB283A414}"/>
              </a:ext>
            </a:extLst>
          </p:cNvPr>
          <p:cNvSpPr/>
          <p:nvPr/>
        </p:nvSpPr>
        <p:spPr>
          <a:xfrm>
            <a:off x="785613" y="1261907"/>
            <a:ext cx="4564041" cy="202398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defRPr/>
            </a:pPr>
            <a:r>
              <a:rPr lang="fi-FI" sz="1350" b="1" dirty="0">
                <a:solidFill>
                  <a:schemeClr val="accent4"/>
                </a:solidFill>
                <a:latin typeface="Corbel" panose="020B0503020204020204" pitchFamily="34" charset="0"/>
              </a:rPr>
              <a:t>Strategic </a:t>
            </a:r>
            <a:r>
              <a:rPr lang="fi-FI" sz="1350" b="1" dirty="0" err="1">
                <a:solidFill>
                  <a:schemeClr val="accent4"/>
                </a:solidFill>
                <a:latin typeface="Corbel" panose="020B0503020204020204" pitchFamily="34" charset="0"/>
              </a:rPr>
              <a:t>programmes</a:t>
            </a:r>
            <a:endParaRPr lang="fi-FI" sz="1350" b="1" dirty="0">
              <a:solidFill>
                <a:schemeClr val="accent4"/>
              </a:solidFill>
              <a:latin typeface="Corbel" panose="020B0503020204020204" pitchFamily="34" charset="0"/>
            </a:endParaRPr>
          </a:p>
        </p:txBody>
      </p:sp>
      <p:sp>
        <p:nvSpPr>
          <p:cNvPr id="24" name="Pyöristetty suorakulmio 6">
            <a:extLst>
              <a:ext uri="{FF2B5EF4-FFF2-40B4-BE49-F238E27FC236}">
                <a16:creationId xmlns:a16="http://schemas.microsoft.com/office/drawing/2014/main" id="{86DEFB5E-5EC1-4791-81AC-7185361EBB38}"/>
              </a:ext>
            </a:extLst>
          </p:cNvPr>
          <p:cNvSpPr/>
          <p:nvPr/>
        </p:nvSpPr>
        <p:spPr>
          <a:xfrm>
            <a:off x="5538688" y="1255264"/>
            <a:ext cx="2746113" cy="202398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fi-FI" sz="1000" dirty="0">
              <a:solidFill>
                <a:prstClr val="black"/>
              </a:solidFill>
              <a:latin typeface="Corbel" panose="020B0503020204020204" pitchFamily="34" charset="0"/>
            </a:endParaRPr>
          </a:p>
        </p:txBody>
      </p:sp>
      <p:sp>
        <p:nvSpPr>
          <p:cNvPr id="28" name="Pyöristetty suorakulmio 43">
            <a:extLst>
              <a:ext uri="{FF2B5EF4-FFF2-40B4-BE49-F238E27FC236}">
                <a16:creationId xmlns:a16="http://schemas.microsoft.com/office/drawing/2014/main" id="{40AEE24E-CF69-4BE0-8193-CE5FA3AD3A20}"/>
              </a:ext>
            </a:extLst>
          </p:cNvPr>
          <p:cNvSpPr/>
          <p:nvPr/>
        </p:nvSpPr>
        <p:spPr>
          <a:xfrm>
            <a:off x="2908105" y="4474005"/>
            <a:ext cx="996746" cy="461753"/>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err="1">
                <a:solidFill>
                  <a:schemeClr val="bg1"/>
                </a:solidFill>
                <a:latin typeface="Corbel" panose="020B0503020204020204" pitchFamily="34" charset="0"/>
              </a:rPr>
              <a:t>Development</a:t>
            </a:r>
            <a:r>
              <a:rPr lang="fi-FI" sz="1000" b="1" dirty="0">
                <a:solidFill>
                  <a:schemeClr val="bg1"/>
                </a:solidFill>
                <a:latin typeface="Corbel" panose="020B0503020204020204" pitchFamily="34" charset="0"/>
              </a:rPr>
              <a:t> </a:t>
            </a:r>
            <a:r>
              <a:rPr lang="fi-FI" sz="1000" b="1" dirty="0" err="1">
                <a:solidFill>
                  <a:schemeClr val="bg1"/>
                </a:solidFill>
                <a:latin typeface="Corbel" panose="020B0503020204020204" pitchFamily="34" charset="0"/>
              </a:rPr>
              <a:t>projects</a:t>
            </a:r>
            <a:endParaRPr lang="fi-FI" sz="1000" b="1" dirty="0">
              <a:solidFill>
                <a:schemeClr val="bg1"/>
              </a:solidFill>
              <a:latin typeface="Corbel" panose="020B0503020204020204" pitchFamily="34" charset="0"/>
            </a:endParaRPr>
          </a:p>
        </p:txBody>
      </p:sp>
      <p:sp>
        <p:nvSpPr>
          <p:cNvPr id="29" name="Pyöristetty suorakulmio 44">
            <a:extLst>
              <a:ext uri="{FF2B5EF4-FFF2-40B4-BE49-F238E27FC236}">
                <a16:creationId xmlns:a16="http://schemas.microsoft.com/office/drawing/2014/main" id="{8A6CC836-AD33-4B61-880F-4D1D1F3EA021}"/>
              </a:ext>
            </a:extLst>
          </p:cNvPr>
          <p:cNvSpPr/>
          <p:nvPr/>
        </p:nvSpPr>
        <p:spPr>
          <a:xfrm>
            <a:off x="785613" y="4474005"/>
            <a:ext cx="960080" cy="465886"/>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a:solidFill>
                  <a:schemeClr val="bg1"/>
                </a:solidFill>
                <a:latin typeface="Corbel" panose="020B0503020204020204" pitchFamily="34" charset="0"/>
              </a:rPr>
              <a:t>Management team</a:t>
            </a:r>
          </a:p>
        </p:txBody>
      </p:sp>
      <p:sp>
        <p:nvSpPr>
          <p:cNvPr id="30" name="Pyöristetty suorakulmio 45">
            <a:extLst>
              <a:ext uri="{FF2B5EF4-FFF2-40B4-BE49-F238E27FC236}">
                <a16:creationId xmlns:a16="http://schemas.microsoft.com/office/drawing/2014/main" id="{EF0F0626-7542-49A3-BDA6-0FC119CA1FD1}"/>
              </a:ext>
            </a:extLst>
          </p:cNvPr>
          <p:cNvSpPr/>
          <p:nvPr/>
        </p:nvSpPr>
        <p:spPr>
          <a:xfrm>
            <a:off x="7556784" y="4474005"/>
            <a:ext cx="753971" cy="461753"/>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a:solidFill>
                  <a:schemeClr val="bg1"/>
                </a:solidFill>
                <a:latin typeface="Corbel" panose="020B0503020204020204" pitchFamily="34" charset="0"/>
              </a:rPr>
              <a:t>Service </a:t>
            </a:r>
            <a:r>
              <a:rPr lang="fi-FI" sz="1000" b="1" dirty="0" err="1">
                <a:solidFill>
                  <a:schemeClr val="bg1"/>
                </a:solidFill>
                <a:latin typeface="Corbel" panose="020B0503020204020204" pitchFamily="34" charset="0"/>
              </a:rPr>
              <a:t>contracts</a:t>
            </a:r>
            <a:endParaRPr lang="fi-FI" sz="1000" b="1" dirty="0">
              <a:solidFill>
                <a:schemeClr val="bg1"/>
              </a:solidFill>
              <a:latin typeface="Corbel" panose="020B0503020204020204" pitchFamily="34" charset="0"/>
            </a:endParaRPr>
          </a:p>
        </p:txBody>
      </p:sp>
      <p:sp>
        <p:nvSpPr>
          <p:cNvPr id="31" name="Pyöristetty suorakulmio 46">
            <a:extLst>
              <a:ext uri="{FF2B5EF4-FFF2-40B4-BE49-F238E27FC236}">
                <a16:creationId xmlns:a16="http://schemas.microsoft.com/office/drawing/2014/main" id="{760BC8E6-B548-4258-AD7C-226B765D63F0}"/>
              </a:ext>
            </a:extLst>
          </p:cNvPr>
          <p:cNvSpPr/>
          <p:nvPr/>
        </p:nvSpPr>
        <p:spPr>
          <a:xfrm>
            <a:off x="6243837" y="4484544"/>
            <a:ext cx="1232713" cy="454159"/>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000" b="1" dirty="0">
                <a:solidFill>
                  <a:schemeClr val="bg1"/>
                </a:solidFill>
                <a:latin typeface="Corbel" panose="020B0503020204020204" pitchFamily="34" charset="0"/>
              </a:rPr>
              <a:t>Financial and operational plans </a:t>
            </a:r>
          </a:p>
          <a:p>
            <a:pPr algn="ctr" defTabSz="685800">
              <a:defRPr/>
            </a:pPr>
            <a:r>
              <a:rPr lang="en-US" sz="1000" b="1" dirty="0">
                <a:solidFill>
                  <a:schemeClr val="bg1"/>
                </a:solidFill>
                <a:latin typeface="Corbel" panose="020B0503020204020204" pitchFamily="34" charset="0"/>
              </a:rPr>
              <a:t>of affiliated units</a:t>
            </a:r>
            <a:endParaRPr lang="fi-FI" sz="1000" b="1" dirty="0">
              <a:solidFill>
                <a:schemeClr val="bg1"/>
              </a:solidFill>
              <a:latin typeface="Corbel" panose="020B0503020204020204" pitchFamily="34" charset="0"/>
            </a:endParaRPr>
          </a:p>
        </p:txBody>
      </p:sp>
      <p:sp>
        <p:nvSpPr>
          <p:cNvPr id="32" name="Pyöristetty suorakulmio 47">
            <a:extLst>
              <a:ext uri="{FF2B5EF4-FFF2-40B4-BE49-F238E27FC236}">
                <a16:creationId xmlns:a16="http://schemas.microsoft.com/office/drawing/2014/main" id="{706D4FC0-DC45-4A69-B7DA-D38261BA29DE}"/>
              </a:ext>
            </a:extLst>
          </p:cNvPr>
          <p:cNvSpPr/>
          <p:nvPr/>
        </p:nvSpPr>
        <p:spPr>
          <a:xfrm>
            <a:off x="1831601" y="4474005"/>
            <a:ext cx="996746" cy="461753"/>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err="1">
                <a:solidFill>
                  <a:schemeClr val="bg1"/>
                </a:solidFill>
                <a:latin typeface="Corbel" panose="020B0503020204020204" pitchFamily="34" charset="0"/>
              </a:rPr>
              <a:t>Development</a:t>
            </a:r>
            <a:r>
              <a:rPr lang="fi-FI" sz="1000" b="1" dirty="0">
                <a:solidFill>
                  <a:schemeClr val="bg1"/>
                </a:solidFill>
                <a:latin typeface="Corbel" panose="020B0503020204020204" pitchFamily="34" charset="0"/>
              </a:rPr>
              <a:t> </a:t>
            </a:r>
            <a:r>
              <a:rPr lang="fi-FI" sz="1000" b="1" dirty="0" err="1">
                <a:solidFill>
                  <a:schemeClr val="bg1"/>
                </a:solidFill>
                <a:latin typeface="Corbel" panose="020B0503020204020204" pitchFamily="34" charset="0"/>
              </a:rPr>
              <a:t>discussions</a:t>
            </a:r>
            <a:endParaRPr lang="fi-FI" sz="1000" b="1" dirty="0">
              <a:solidFill>
                <a:schemeClr val="bg1"/>
              </a:solidFill>
              <a:latin typeface="Corbel" panose="020B0503020204020204" pitchFamily="34" charset="0"/>
            </a:endParaRPr>
          </a:p>
        </p:txBody>
      </p:sp>
      <p:sp>
        <p:nvSpPr>
          <p:cNvPr id="33" name="Pyöristetty suorakulmio 48">
            <a:extLst>
              <a:ext uri="{FF2B5EF4-FFF2-40B4-BE49-F238E27FC236}">
                <a16:creationId xmlns:a16="http://schemas.microsoft.com/office/drawing/2014/main" id="{6703C00D-0B1C-43D1-AF2F-D74CE7ACF713}"/>
              </a:ext>
            </a:extLst>
          </p:cNvPr>
          <p:cNvSpPr/>
          <p:nvPr/>
        </p:nvSpPr>
        <p:spPr>
          <a:xfrm>
            <a:off x="3984609" y="4474005"/>
            <a:ext cx="1172179" cy="461753"/>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err="1">
                <a:solidFill>
                  <a:schemeClr val="bg1"/>
                </a:solidFill>
                <a:latin typeface="Corbel" panose="020B0503020204020204" pitchFamily="34" charset="0"/>
              </a:rPr>
              <a:t>Communications</a:t>
            </a:r>
            <a:endParaRPr lang="fi-FI" sz="1000" b="1" dirty="0">
              <a:solidFill>
                <a:schemeClr val="bg1"/>
              </a:solidFill>
              <a:latin typeface="Corbel" panose="020B0503020204020204" pitchFamily="34" charset="0"/>
            </a:endParaRPr>
          </a:p>
        </p:txBody>
      </p:sp>
      <p:sp>
        <p:nvSpPr>
          <p:cNvPr id="34" name="Pyöristetty suorakulmio 49">
            <a:extLst>
              <a:ext uri="{FF2B5EF4-FFF2-40B4-BE49-F238E27FC236}">
                <a16:creationId xmlns:a16="http://schemas.microsoft.com/office/drawing/2014/main" id="{B5673C77-CA50-4CF6-A391-6F8F87965658}"/>
              </a:ext>
            </a:extLst>
          </p:cNvPr>
          <p:cNvSpPr/>
          <p:nvPr/>
        </p:nvSpPr>
        <p:spPr>
          <a:xfrm>
            <a:off x="5233911" y="4470857"/>
            <a:ext cx="934327" cy="461186"/>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err="1">
                <a:solidFill>
                  <a:schemeClr val="bg1"/>
                </a:solidFill>
                <a:latin typeface="Corbel" panose="020B0503020204020204" pitchFamily="34" charset="0"/>
              </a:rPr>
              <a:t>Stakeholder</a:t>
            </a:r>
            <a:r>
              <a:rPr lang="fi-FI" sz="1000" b="1" dirty="0">
                <a:solidFill>
                  <a:schemeClr val="bg1"/>
                </a:solidFill>
                <a:latin typeface="Corbel" panose="020B0503020204020204" pitchFamily="34" charset="0"/>
              </a:rPr>
              <a:t> </a:t>
            </a:r>
            <a:r>
              <a:rPr lang="fi-FI" sz="1000" b="1" dirty="0" err="1">
                <a:solidFill>
                  <a:schemeClr val="bg1"/>
                </a:solidFill>
                <a:latin typeface="Corbel" panose="020B0503020204020204" pitchFamily="34" charset="0"/>
              </a:rPr>
              <a:t>engagement</a:t>
            </a:r>
            <a:endParaRPr lang="fi-FI" sz="1000" b="1" dirty="0">
              <a:solidFill>
                <a:schemeClr val="bg1"/>
              </a:solidFill>
              <a:latin typeface="Corbel" panose="020B0503020204020204" pitchFamily="34" charset="0"/>
            </a:endParaRPr>
          </a:p>
        </p:txBody>
      </p:sp>
      <p:sp>
        <p:nvSpPr>
          <p:cNvPr id="36" name="Tekstiruutu 35">
            <a:extLst>
              <a:ext uri="{FF2B5EF4-FFF2-40B4-BE49-F238E27FC236}">
                <a16:creationId xmlns:a16="http://schemas.microsoft.com/office/drawing/2014/main" id="{FAB9259E-4DC4-4C8F-9311-DFCCBAFC52C3}"/>
              </a:ext>
            </a:extLst>
          </p:cNvPr>
          <p:cNvSpPr txBox="1"/>
          <p:nvPr/>
        </p:nvSpPr>
        <p:spPr>
          <a:xfrm>
            <a:off x="5738612" y="1269174"/>
            <a:ext cx="2496709" cy="1992853"/>
          </a:xfrm>
          <a:prstGeom prst="rect">
            <a:avLst/>
          </a:prstGeom>
          <a:noFill/>
        </p:spPr>
        <p:txBody>
          <a:bodyPr wrap="square">
            <a:spAutoFit/>
          </a:bodyPr>
          <a:lstStyle/>
          <a:p>
            <a:pPr defTabSz="685800">
              <a:defRPr/>
            </a:pPr>
            <a:r>
              <a:rPr lang="fi-FI" sz="1350" b="1" dirty="0" err="1">
                <a:solidFill>
                  <a:schemeClr val="accent4"/>
                </a:solidFill>
                <a:latin typeface="Corbel" panose="020B0503020204020204" pitchFamily="34" charset="0"/>
              </a:rPr>
              <a:t>Other</a:t>
            </a:r>
            <a:r>
              <a:rPr lang="fi-FI" sz="1350" b="1" dirty="0">
                <a:solidFill>
                  <a:schemeClr val="accent4"/>
                </a:solidFill>
                <a:latin typeface="Corbel" panose="020B0503020204020204" pitchFamily="34" charset="0"/>
              </a:rPr>
              <a:t> </a:t>
            </a:r>
            <a:r>
              <a:rPr lang="fi-FI" sz="1350" b="1" dirty="0" err="1">
                <a:solidFill>
                  <a:schemeClr val="accent4"/>
                </a:solidFill>
                <a:latin typeface="Corbel" panose="020B0503020204020204" pitchFamily="34" charset="0"/>
              </a:rPr>
              <a:t>plans</a:t>
            </a:r>
            <a:r>
              <a:rPr lang="fi-FI" sz="1350" b="1" dirty="0">
                <a:solidFill>
                  <a:schemeClr val="accent4"/>
                </a:solidFill>
                <a:latin typeface="Corbel" panose="020B0503020204020204" pitchFamily="34" charset="0"/>
              </a:rPr>
              <a:t> and </a:t>
            </a:r>
            <a:r>
              <a:rPr lang="fi-FI" sz="1350" b="1" dirty="0" err="1">
                <a:solidFill>
                  <a:schemeClr val="accent4"/>
                </a:solidFill>
                <a:latin typeface="Corbel" panose="020B0503020204020204" pitchFamily="34" charset="0"/>
              </a:rPr>
              <a:t>programmes</a:t>
            </a:r>
            <a:endParaRPr lang="fi-FI" sz="1350" b="1" dirty="0">
              <a:solidFill>
                <a:schemeClr val="accent4"/>
              </a:solidFill>
              <a:latin typeface="Corbel" panose="020B0503020204020204" pitchFamily="34" charset="0"/>
            </a:endParaRP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Urban </a:t>
            </a:r>
            <a:r>
              <a:rPr lang="fi-FI" sz="1000" dirty="0" err="1">
                <a:solidFill>
                  <a:schemeClr val="accent4"/>
                </a:solidFill>
                <a:latin typeface="Corbel" panose="020B0503020204020204" pitchFamily="34" charset="0"/>
              </a:rPr>
              <a:t>structure</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plan</a:t>
            </a:r>
            <a:endParaRPr lang="fi-FI" sz="1000" dirty="0">
              <a:solidFill>
                <a:schemeClr val="accent4"/>
              </a:solidFill>
              <a:latin typeface="Corbel" panose="020B0503020204020204" pitchFamily="34" charset="0"/>
            </a:endParaRP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City-</a:t>
            </a:r>
            <a:r>
              <a:rPr lang="fi-FI" sz="1000" dirty="0" err="1">
                <a:solidFill>
                  <a:schemeClr val="accent4"/>
                </a:solidFill>
                <a:latin typeface="Corbel" panose="020B0503020204020204" pitchFamily="34" charset="0"/>
              </a:rPr>
              <a:t>region</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plan</a:t>
            </a:r>
            <a:endParaRPr lang="fi-FI" sz="1000" dirty="0">
              <a:solidFill>
                <a:schemeClr val="accent4"/>
              </a:solidFill>
              <a:latin typeface="Corbel" panose="020B0503020204020204" pitchFamily="34" charset="0"/>
            </a:endParaRPr>
          </a:p>
          <a:p>
            <a:pPr marL="214313" indent="-214313" defTabSz="685800">
              <a:buFont typeface="Arial" panose="020B0604020202020204" pitchFamily="34" charset="0"/>
              <a:buChar char="•"/>
              <a:defRPr/>
            </a:pPr>
            <a:r>
              <a:rPr lang="fi-FI" sz="1000" dirty="0" err="1">
                <a:solidFill>
                  <a:schemeClr val="accent4"/>
                </a:solidFill>
                <a:latin typeface="Corbel" panose="020B0503020204020204" pitchFamily="34" charset="0"/>
              </a:rPr>
              <a:t>Land</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policy</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programme</a:t>
            </a:r>
            <a:endParaRPr lang="fi-FI" sz="1000" dirty="0">
              <a:solidFill>
                <a:schemeClr val="accent4"/>
              </a:solidFill>
              <a:latin typeface="Corbel" panose="020B0503020204020204" pitchFamily="34" charset="0"/>
            </a:endParaRPr>
          </a:p>
          <a:p>
            <a:pPr marL="214313" indent="-214313" defTabSz="685800">
              <a:buFont typeface="Arial" panose="020B0604020202020204" pitchFamily="34" charset="0"/>
              <a:buChar char="•"/>
              <a:defRPr/>
            </a:pPr>
            <a:r>
              <a:rPr lang="fi-FI" sz="1000" dirty="0" err="1">
                <a:solidFill>
                  <a:schemeClr val="accent4"/>
                </a:solidFill>
                <a:latin typeface="Corbel" panose="020B0503020204020204" pitchFamily="34" charset="0"/>
              </a:rPr>
              <a:t>Climate</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policy</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programme</a:t>
            </a:r>
            <a:endParaRPr lang="fi-FI" sz="1000" dirty="0">
              <a:solidFill>
                <a:schemeClr val="accent4"/>
              </a:solidFill>
              <a:latin typeface="Corbel" panose="020B0503020204020204" pitchFamily="34" charset="0"/>
            </a:endParaRPr>
          </a:p>
          <a:p>
            <a:pPr marL="214313" indent="-214313" defTabSz="685800">
              <a:buFont typeface="Arial" panose="020B0604020202020204" pitchFamily="34" charset="0"/>
              <a:buChar char="•"/>
              <a:defRPr/>
            </a:pPr>
            <a:r>
              <a:rPr lang="fi-FI" sz="1000" dirty="0" err="1">
                <a:solidFill>
                  <a:schemeClr val="accent4"/>
                </a:solidFill>
                <a:latin typeface="Corbel" panose="020B0503020204020204" pitchFamily="34" charset="0"/>
              </a:rPr>
              <a:t>Ownership</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policy</a:t>
            </a:r>
            <a:endParaRPr lang="fi-FI" sz="1000" dirty="0">
              <a:solidFill>
                <a:schemeClr val="accent4"/>
              </a:solidFill>
              <a:latin typeface="Corbel" panose="020B0503020204020204" pitchFamily="34" charset="0"/>
            </a:endParaRPr>
          </a:p>
          <a:p>
            <a:pPr marL="214313" indent="-214313" defTabSz="685800">
              <a:buFont typeface="Arial" panose="020B0604020202020204" pitchFamily="34" charset="0"/>
              <a:buChar char="•"/>
              <a:defRPr/>
            </a:pPr>
            <a:r>
              <a:rPr lang="fi-FI" sz="1000" dirty="0" err="1">
                <a:solidFill>
                  <a:schemeClr val="accent4"/>
                </a:solidFill>
                <a:latin typeface="Corbel" panose="020B0503020204020204" pitchFamily="34" charset="0"/>
              </a:rPr>
              <a:t>Rural</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area</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programme</a:t>
            </a:r>
            <a:endParaRPr lang="fi-FI" sz="1000" dirty="0">
              <a:solidFill>
                <a:schemeClr val="accent4"/>
              </a:solidFill>
              <a:latin typeface="Corbel" panose="020B0503020204020204" pitchFamily="34" charset="0"/>
            </a:endParaRPr>
          </a:p>
          <a:p>
            <a:pPr marL="214313" indent="-214313" defTabSz="685800">
              <a:buFont typeface="Arial" panose="020B0604020202020204" pitchFamily="34" charset="0"/>
              <a:buChar char="•"/>
              <a:defRPr/>
            </a:pPr>
            <a:r>
              <a:rPr lang="fi-FI" sz="1000" dirty="0" err="1">
                <a:solidFill>
                  <a:schemeClr val="accent4"/>
                </a:solidFill>
                <a:latin typeface="Corbel" panose="020B0503020204020204" pitchFamily="34" charset="0"/>
              </a:rPr>
              <a:t>Age-friendly</a:t>
            </a:r>
            <a:r>
              <a:rPr lang="fi-FI" sz="1000" dirty="0">
                <a:solidFill>
                  <a:schemeClr val="accent4"/>
                </a:solidFill>
                <a:latin typeface="Corbel" panose="020B0503020204020204" pitchFamily="34" charset="0"/>
              </a:rPr>
              <a:t> Kuopio</a:t>
            </a:r>
          </a:p>
          <a:p>
            <a:pPr marL="214313" indent="-214313" defTabSz="685800">
              <a:buFont typeface="Arial" panose="020B0604020202020204" pitchFamily="34" charset="0"/>
              <a:buChar char="•"/>
              <a:defRPr/>
            </a:pPr>
            <a:r>
              <a:rPr lang="fi-FI" sz="1000" dirty="0" err="1">
                <a:solidFill>
                  <a:schemeClr val="accent4"/>
                </a:solidFill>
                <a:latin typeface="Corbel" panose="020B0503020204020204" pitchFamily="34" charset="0"/>
              </a:rPr>
              <a:t>Educational</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policy</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programme</a:t>
            </a:r>
            <a:endParaRPr lang="fi-FI" sz="1000" dirty="0">
              <a:solidFill>
                <a:schemeClr val="accent4"/>
              </a:solidFill>
              <a:latin typeface="Corbel" panose="020B0503020204020204" pitchFamily="34" charset="0"/>
            </a:endParaRP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Public transport </a:t>
            </a:r>
            <a:r>
              <a:rPr lang="fi-FI" sz="1000" dirty="0" err="1">
                <a:solidFill>
                  <a:schemeClr val="accent4"/>
                </a:solidFill>
                <a:latin typeface="Corbel" panose="020B0503020204020204" pitchFamily="34" charset="0"/>
              </a:rPr>
              <a:t>programme</a:t>
            </a:r>
            <a:r>
              <a:rPr lang="fi-FI" sz="1000" dirty="0">
                <a:solidFill>
                  <a:schemeClr val="accent4"/>
                </a:solidFill>
                <a:latin typeface="Corbel" panose="020B0503020204020204" pitchFamily="34" charset="0"/>
              </a:rPr>
              <a:t>  </a:t>
            </a:r>
          </a:p>
          <a:p>
            <a:pPr marL="214313" indent="-214313" defTabSz="685800">
              <a:buFont typeface="Arial" panose="020B0604020202020204" pitchFamily="34" charset="0"/>
              <a:buChar char="•"/>
              <a:defRPr/>
            </a:pPr>
            <a:r>
              <a:rPr lang="fi-FI" sz="1000" dirty="0" err="1">
                <a:solidFill>
                  <a:schemeClr val="accent4"/>
                </a:solidFill>
                <a:latin typeface="Corbel" panose="020B0503020204020204" pitchFamily="34" charset="0"/>
              </a:rPr>
              <a:t>Procurement</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programme</a:t>
            </a:r>
            <a:endParaRPr lang="fi-FI" sz="1000" dirty="0">
              <a:solidFill>
                <a:schemeClr val="accent4"/>
              </a:solidFill>
              <a:latin typeface="Corbel" panose="020B0503020204020204" pitchFamily="34" charset="0"/>
            </a:endParaRPr>
          </a:p>
          <a:p>
            <a:pPr marL="214313" indent="-214313" defTabSz="685800">
              <a:buFont typeface="Arial" panose="020B0604020202020204" pitchFamily="34" charset="0"/>
              <a:buChar char="•"/>
              <a:defRPr/>
            </a:pPr>
            <a:r>
              <a:rPr lang="fi-FI" sz="1000" dirty="0" err="1">
                <a:solidFill>
                  <a:schemeClr val="accent4"/>
                </a:solidFill>
                <a:latin typeface="Corbel" panose="020B0503020204020204" pitchFamily="34" charset="0"/>
              </a:rPr>
              <a:t>Other</a:t>
            </a:r>
            <a:r>
              <a:rPr lang="fi-FI" sz="1000" dirty="0">
                <a:solidFill>
                  <a:schemeClr val="accent4"/>
                </a:solidFill>
                <a:latin typeface="Corbel" panose="020B0503020204020204" pitchFamily="34" charset="0"/>
              </a:rPr>
              <a:t> </a:t>
            </a:r>
            <a:r>
              <a:rPr lang="fi-FI" sz="1000" dirty="0" err="1">
                <a:solidFill>
                  <a:schemeClr val="accent4"/>
                </a:solidFill>
                <a:latin typeface="Corbel" panose="020B0503020204020204" pitchFamily="34" charset="0"/>
              </a:rPr>
              <a:t>plans</a:t>
            </a:r>
            <a:r>
              <a:rPr lang="fi-FI" sz="1000" dirty="0">
                <a:solidFill>
                  <a:schemeClr val="accent4"/>
                </a:solidFill>
                <a:latin typeface="Corbel" panose="020B0503020204020204" pitchFamily="34" charset="0"/>
              </a:rPr>
              <a:t> and </a:t>
            </a:r>
            <a:r>
              <a:rPr lang="fi-FI" sz="1000" dirty="0" err="1">
                <a:solidFill>
                  <a:schemeClr val="accent4"/>
                </a:solidFill>
                <a:latin typeface="Corbel" panose="020B0503020204020204" pitchFamily="34" charset="0"/>
              </a:rPr>
              <a:t>programmes</a:t>
            </a:r>
            <a:endParaRPr lang="fi-FI" sz="1000" dirty="0">
              <a:solidFill>
                <a:schemeClr val="accent4"/>
              </a:solidFill>
              <a:latin typeface="Corbel" panose="020B0503020204020204" pitchFamily="34" charset="0"/>
            </a:endParaRPr>
          </a:p>
        </p:txBody>
      </p:sp>
      <p:grpSp>
        <p:nvGrpSpPr>
          <p:cNvPr id="13" name="Ryhmä 12">
            <a:extLst>
              <a:ext uri="{FF2B5EF4-FFF2-40B4-BE49-F238E27FC236}">
                <a16:creationId xmlns:a16="http://schemas.microsoft.com/office/drawing/2014/main" id="{0F3D377F-5B4E-4876-8DCC-E1EA57C2BC25}"/>
              </a:ext>
            </a:extLst>
          </p:cNvPr>
          <p:cNvGrpSpPr/>
          <p:nvPr/>
        </p:nvGrpSpPr>
        <p:grpSpPr>
          <a:xfrm>
            <a:off x="4206327" y="1780754"/>
            <a:ext cx="1005197" cy="1222373"/>
            <a:chOff x="4180413" y="1780754"/>
            <a:chExt cx="1005197" cy="1222373"/>
          </a:xfrm>
        </p:grpSpPr>
        <p:sp>
          <p:nvSpPr>
            <p:cNvPr id="16" name="Pyöristetty suorakulmio 33">
              <a:extLst>
                <a:ext uri="{FF2B5EF4-FFF2-40B4-BE49-F238E27FC236}">
                  <a16:creationId xmlns:a16="http://schemas.microsoft.com/office/drawing/2014/main" id="{CCA70F2E-F3CE-47B8-8D3B-C683EE198CAB}"/>
                </a:ext>
              </a:extLst>
            </p:cNvPr>
            <p:cNvSpPr/>
            <p:nvPr/>
          </p:nvSpPr>
          <p:spPr>
            <a:xfrm>
              <a:off x="4180413" y="1780754"/>
              <a:ext cx="998587" cy="1222373"/>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prstClr val="black"/>
                </a:solidFill>
                <a:latin typeface="Corbel" panose="020B0503020204020204" pitchFamily="34" charset="0"/>
              </a:endParaRPr>
            </a:p>
          </p:txBody>
        </p:sp>
        <p:pic>
          <p:nvPicPr>
            <p:cNvPr id="17" name="Kuva 16">
              <a:extLst>
                <a:ext uri="{FF2B5EF4-FFF2-40B4-BE49-F238E27FC236}">
                  <a16:creationId xmlns:a16="http://schemas.microsoft.com/office/drawing/2014/main" id="{296C54A7-DCBB-4069-A28D-55420F45F5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084" y="2381015"/>
              <a:ext cx="554496" cy="496286"/>
            </a:xfrm>
            <a:prstGeom prst="rect">
              <a:avLst/>
            </a:prstGeom>
          </p:spPr>
        </p:pic>
        <p:sp>
          <p:nvSpPr>
            <p:cNvPr id="39" name="Tekstiruutu 38">
              <a:extLst>
                <a:ext uri="{FF2B5EF4-FFF2-40B4-BE49-F238E27FC236}">
                  <a16:creationId xmlns:a16="http://schemas.microsoft.com/office/drawing/2014/main" id="{38027FA1-0D60-45B4-9891-E0616392D26C}"/>
                </a:ext>
              </a:extLst>
            </p:cNvPr>
            <p:cNvSpPr txBox="1"/>
            <p:nvPr/>
          </p:nvSpPr>
          <p:spPr>
            <a:xfrm>
              <a:off x="4187023" y="1845988"/>
              <a:ext cx="998587" cy="446276"/>
            </a:xfrm>
            <a:prstGeom prst="rect">
              <a:avLst/>
            </a:prstGeom>
            <a:noFill/>
          </p:spPr>
          <p:txBody>
            <a:bodyPr wrap="square">
              <a:spAutoFit/>
            </a:bodyPr>
            <a:lstStyle/>
            <a:p>
              <a:pPr algn="ctr" defTabSz="685800">
                <a:defRPr/>
              </a:pPr>
              <a:r>
                <a:rPr lang="fi-FI" sz="1150" b="1" dirty="0">
                  <a:solidFill>
                    <a:schemeClr val="accent4"/>
                  </a:solidFill>
                  <a:latin typeface="Corbel" panose="020B0503020204020204" pitchFamily="34" charset="0"/>
                </a:rPr>
                <a:t>Progressive </a:t>
              </a:r>
            </a:p>
            <a:p>
              <a:pPr algn="ctr" defTabSz="685800">
                <a:defRPr/>
              </a:pPr>
              <a:r>
                <a:rPr lang="fi-FI" sz="1150" b="1" dirty="0">
                  <a:solidFill>
                    <a:schemeClr val="accent4"/>
                  </a:solidFill>
                  <a:latin typeface="Corbel" panose="020B0503020204020204" pitchFamily="34" charset="0"/>
                </a:rPr>
                <a:t>Kuopio</a:t>
              </a:r>
            </a:p>
          </p:txBody>
        </p:sp>
      </p:grpSp>
      <p:grpSp>
        <p:nvGrpSpPr>
          <p:cNvPr id="12" name="Ryhmä 11">
            <a:extLst>
              <a:ext uri="{FF2B5EF4-FFF2-40B4-BE49-F238E27FC236}">
                <a16:creationId xmlns:a16="http://schemas.microsoft.com/office/drawing/2014/main" id="{ADF5D5D3-7D4D-4407-87C7-61E3A0700F95}"/>
              </a:ext>
            </a:extLst>
          </p:cNvPr>
          <p:cNvGrpSpPr/>
          <p:nvPr/>
        </p:nvGrpSpPr>
        <p:grpSpPr>
          <a:xfrm>
            <a:off x="3089053" y="1776849"/>
            <a:ext cx="1049636" cy="1222373"/>
            <a:chOff x="3081649" y="1776849"/>
            <a:chExt cx="1049636" cy="1222373"/>
          </a:xfrm>
        </p:grpSpPr>
        <p:sp>
          <p:nvSpPr>
            <p:cNvPr id="19" name="Suorakulmio 18">
              <a:extLst>
                <a:ext uri="{FF2B5EF4-FFF2-40B4-BE49-F238E27FC236}">
                  <a16:creationId xmlns:a16="http://schemas.microsoft.com/office/drawing/2014/main" id="{9732D174-7087-4C50-83C0-AC3A54FD87C3}"/>
                </a:ext>
              </a:extLst>
            </p:cNvPr>
            <p:cNvSpPr/>
            <p:nvPr/>
          </p:nvSpPr>
          <p:spPr>
            <a:xfrm>
              <a:off x="3261656" y="2288360"/>
              <a:ext cx="688588" cy="607556"/>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Pyöristetty suorakulmio 33">
              <a:extLst>
                <a:ext uri="{FF2B5EF4-FFF2-40B4-BE49-F238E27FC236}">
                  <a16:creationId xmlns:a16="http://schemas.microsoft.com/office/drawing/2014/main" id="{055B992F-C530-4B4D-91A8-23DB21632EEC}"/>
                </a:ext>
              </a:extLst>
            </p:cNvPr>
            <p:cNvSpPr/>
            <p:nvPr/>
          </p:nvSpPr>
          <p:spPr>
            <a:xfrm>
              <a:off x="3106657" y="1776849"/>
              <a:ext cx="998587" cy="1222373"/>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prstClr val="black"/>
                </a:solidFill>
                <a:latin typeface="Corbel" panose="020B0503020204020204" pitchFamily="34" charset="0"/>
              </a:endParaRPr>
            </a:p>
          </p:txBody>
        </p:sp>
        <p:sp>
          <p:nvSpPr>
            <p:cNvPr id="42" name="Tekstiruutu 41">
              <a:extLst>
                <a:ext uri="{FF2B5EF4-FFF2-40B4-BE49-F238E27FC236}">
                  <a16:creationId xmlns:a16="http://schemas.microsoft.com/office/drawing/2014/main" id="{E504CD6A-5B21-44DA-A2B3-998460736D1F}"/>
                </a:ext>
              </a:extLst>
            </p:cNvPr>
            <p:cNvSpPr txBox="1"/>
            <p:nvPr/>
          </p:nvSpPr>
          <p:spPr>
            <a:xfrm>
              <a:off x="3081649" y="1842083"/>
              <a:ext cx="1049636" cy="446276"/>
            </a:xfrm>
            <a:prstGeom prst="rect">
              <a:avLst/>
            </a:prstGeom>
            <a:noFill/>
          </p:spPr>
          <p:txBody>
            <a:bodyPr wrap="square">
              <a:spAutoFit/>
            </a:bodyPr>
            <a:lstStyle/>
            <a:p>
              <a:pPr algn="ctr" defTabSz="685800">
                <a:defRPr/>
              </a:pPr>
              <a:r>
                <a:rPr lang="fi-FI" sz="1150" b="1" dirty="0">
                  <a:solidFill>
                    <a:schemeClr val="accent4"/>
                  </a:solidFill>
                  <a:latin typeface="Corbel" panose="020B0503020204020204" pitchFamily="34" charset="0"/>
                </a:rPr>
                <a:t>Resource-</a:t>
              </a:r>
              <a:r>
                <a:rPr lang="fi-FI" sz="1150" b="1" dirty="0" err="1">
                  <a:solidFill>
                    <a:schemeClr val="accent4"/>
                  </a:solidFill>
                  <a:latin typeface="Corbel" panose="020B0503020204020204" pitchFamily="34" charset="0"/>
                </a:rPr>
                <a:t>wise</a:t>
              </a:r>
              <a:r>
                <a:rPr lang="fi-FI" sz="1150" b="1" dirty="0">
                  <a:solidFill>
                    <a:schemeClr val="accent4"/>
                  </a:solidFill>
                  <a:latin typeface="Corbel" panose="020B0503020204020204" pitchFamily="34" charset="0"/>
                </a:rPr>
                <a:t> Kuopio</a:t>
              </a:r>
            </a:p>
          </p:txBody>
        </p:sp>
      </p:grpSp>
      <p:grpSp>
        <p:nvGrpSpPr>
          <p:cNvPr id="11" name="Ryhmä 10">
            <a:extLst>
              <a:ext uri="{FF2B5EF4-FFF2-40B4-BE49-F238E27FC236}">
                <a16:creationId xmlns:a16="http://schemas.microsoft.com/office/drawing/2014/main" id="{82F17781-0CF1-4F1F-9257-548CC382D3A5}"/>
              </a:ext>
            </a:extLst>
          </p:cNvPr>
          <p:cNvGrpSpPr/>
          <p:nvPr/>
        </p:nvGrpSpPr>
        <p:grpSpPr>
          <a:xfrm>
            <a:off x="2019308" y="1780754"/>
            <a:ext cx="1025251" cy="1222373"/>
            <a:chOff x="2026712" y="1780754"/>
            <a:chExt cx="1025251" cy="1222373"/>
          </a:xfrm>
        </p:grpSpPr>
        <p:sp>
          <p:nvSpPr>
            <p:cNvPr id="21" name="Suorakulmio 20">
              <a:extLst>
                <a:ext uri="{FF2B5EF4-FFF2-40B4-BE49-F238E27FC236}">
                  <a16:creationId xmlns:a16="http://schemas.microsoft.com/office/drawing/2014/main" id="{7805ECD9-B00B-4C11-BA95-F5D8E1B22ADB}"/>
                </a:ext>
              </a:extLst>
            </p:cNvPr>
            <p:cNvSpPr/>
            <p:nvPr/>
          </p:nvSpPr>
          <p:spPr>
            <a:xfrm>
              <a:off x="2248980" y="2448267"/>
              <a:ext cx="550300" cy="474292"/>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3" name="Pyöristetty suorakulmio 33">
              <a:extLst>
                <a:ext uri="{FF2B5EF4-FFF2-40B4-BE49-F238E27FC236}">
                  <a16:creationId xmlns:a16="http://schemas.microsoft.com/office/drawing/2014/main" id="{E93E8045-D359-41B1-AA2B-6DED458F1123}"/>
                </a:ext>
              </a:extLst>
            </p:cNvPr>
            <p:cNvSpPr/>
            <p:nvPr/>
          </p:nvSpPr>
          <p:spPr>
            <a:xfrm>
              <a:off x="2026712" y="1780754"/>
              <a:ext cx="998587" cy="1222373"/>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prstClr val="black"/>
                </a:solidFill>
                <a:latin typeface="Corbel" panose="020B0503020204020204" pitchFamily="34" charset="0"/>
              </a:endParaRPr>
            </a:p>
          </p:txBody>
        </p:sp>
        <p:sp>
          <p:nvSpPr>
            <p:cNvPr id="45" name="Tekstiruutu 44">
              <a:extLst>
                <a:ext uri="{FF2B5EF4-FFF2-40B4-BE49-F238E27FC236}">
                  <a16:creationId xmlns:a16="http://schemas.microsoft.com/office/drawing/2014/main" id="{8AA6F341-82A0-4C89-B80E-9A78C156D036}"/>
                </a:ext>
              </a:extLst>
            </p:cNvPr>
            <p:cNvSpPr txBox="1"/>
            <p:nvPr/>
          </p:nvSpPr>
          <p:spPr>
            <a:xfrm>
              <a:off x="2026712" y="1845988"/>
              <a:ext cx="1025251" cy="623248"/>
            </a:xfrm>
            <a:prstGeom prst="rect">
              <a:avLst/>
            </a:prstGeom>
            <a:noFill/>
          </p:spPr>
          <p:txBody>
            <a:bodyPr wrap="square">
              <a:spAutoFit/>
            </a:bodyPr>
            <a:lstStyle/>
            <a:p>
              <a:pPr algn="ctr" defTabSz="685800">
                <a:defRPr/>
              </a:pPr>
              <a:r>
                <a:rPr lang="fi-FI" sz="1150" b="1" dirty="0" err="1">
                  <a:solidFill>
                    <a:schemeClr val="accent4"/>
                  </a:solidFill>
                  <a:latin typeface="Corbel" panose="020B0503020204020204" pitchFamily="34" charset="0"/>
                </a:rPr>
                <a:t>Happy</a:t>
              </a:r>
              <a:r>
                <a:rPr lang="fi-FI" sz="1150" b="1" dirty="0">
                  <a:solidFill>
                    <a:schemeClr val="accent4"/>
                  </a:solidFill>
                  <a:latin typeface="Corbel" panose="020B0503020204020204" pitchFamily="34" charset="0"/>
                </a:rPr>
                <a:t> and </a:t>
              </a:r>
              <a:r>
                <a:rPr lang="fi-FI" sz="1150" b="1" dirty="0" err="1">
                  <a:solidFill>
                    <a:schemeClr val="accent4"/>
                  </a:solidFill>
                  <a:latin typeface="Corbel" panose="020B0503020204020204" pitchFamily="34" charset="0"/>
                </a:rPr>
                <a:t>Healthy</a:t>
              </a:r>
              <a:r>
                <a:rPr lang="fi-FI" sz="1150" b="1" dirty="0">
                  <a:solidFill>
                    <a:schemeClr val="accent4"/>
                  </a:solidFill>
                  <a:latin typeface="Corbel" panose="020B0503020204020204" pitchFamily="34" charset="0"/>
                </a:rPr>
                <a:t> </a:t>
              </a:r>
            </a:p>
            <a:p>
              <a:pPr algn="ctr" defTabSz="685800">
                <a:defRPr/>
              </a:pPr>
              <a:r>
                <a:rPr lang="fi-FI" sz="1150" b="1" dirty="0">
                  <a:solidFill>
                    <a:schemeClr val="accent4"/>
                  </a:solidFill>
                  <a:latin typeface="Corbel" panose="020B0503020204020204" pitchFamily="34" charset="0"/>
                </a:rPr>
                <a:t>Kuopio</a:t>
              </a:r>
            </a:p>
          </p:txBody>
        </p:sp>
      </p:grpSp>
      <p:grpSp>
        <p:nvGrpSpPr>
          <p:cNvPr id="10" name="Ryhmä 9">
            <a:extLst>
              <a:ext uri="{FF2B5EF4-FFF2-40B4-BE49-F238E27FC236}">
                <a16:creationId xmlns:a16="http://schemas.microsoft.com/office/drawing/2014/main" id="{C3010998-EC8A-4EBB-9A4A-7974C6E4EE4A}"/>
              </a:ext>
            </a:extLst>
          </p:cNvPr>
          <p:cNvGrpSpPr/>
          <p:nvPr/>
        </p:nvGrpSpPr>
        <p:grpSpPr>
          <a:xfrm>
            <a:off x="926340" y="1776849"/>
            <a:ext cx="998587" cy="1222373"/>
            <a:chOff x="948552" y="1776849"/>
            <a:chExt cx="998587" cy="1222373"/>
          </a:xfrm>
        </p:grpSpPr>
        <p:sp>
          <p:nvSpPr>
            <p:cNvPr id="23" name="Suorakulmio 22">
              <a:extLst>
                <a:ext uri="{FF2B5EF4-FFF2-40B4-BE49-F238E27FC236}">
                  <a16:creationId xmlns:a16="http://schemas.microsoft.com/office/drawing/2014/main" id="{939D177E-B92C-42F8-9680-03E8FB0E6A8B}"/>
                </a:ext>
              </a:extLst>
            </p:cNvPr>
            <p:cNvSpPr/>
            <p:nvPr/>
          </p:nvSpPr>
          <p:spPr>
            <a:xfrm>
              <a:off x="1096180" y="2315643"/>
              <a:ext cx="710734" cy="569248"/>
            </a:xfrm>
            <a:prstGeom prst="rect">
              <a:avLst/>
            </a:prstGeom>
            <a:blipFill rotWithShape="1">
              <a:blip r:embed="rId5"/>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6" name="Pyöristetty suorakulmio 33">
              <a:extLst>
                <a:ext uri="{FF2B5EF4-FFF2-40B4-BE49-F238E27FC236}">
                  <a16:creationId xmlns:a16="http://schemas.microsoft.com/office/drawing/2014/main" id="{1D19A28F-BD08-4016-8D33-F57F99715AEA}"/>
                </a:ext>
              </a:extLst>
            </p:cNvPr>
            <p:cNvSpPr/>
            <p:nvPr/>
          </p:nvSpPr>
          <p:spPr>
            <a:xfrm>
              <a:off x="948552" y="1776849"/>
              <a:ext cx="998587" cy="1222373"/>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prstClr val="black"/>
                </a:solidFill>
                <a:latin typeface="Corbel" panose="020B0503020204020204" pitchFamily="34" charset="0"/>
              </a:endParaRPr>
            </a:p>
          </p:txBody>
        </p:sp>
        <p:sp>
          <p:nvSpPr>
            <p:cNvPr id="48" name="Tekstiruutu 47">
              <a:extLst>
                <a:ext uri="{FF2B5EF4-FFF2-40B4-BE49-F238E27FC236}">
                  <a16:creationId xmlns:a16="http://schemas.microsoft.com/office/drawing/2014/main" id="{24DAE4E9-E2CA-4F56-A253-C48DA03F6C43}"/>
                </a:ext>
              </a:extLst>
            </p:cNvPr>
            <p:cNvSpPr txBox="1"/>
            <p:nvPr/>
          </p:nvSpPr>
          <p:spPr>
            <a:xfrm>
              <a:off x="998841" y="1842083"/>
              <a:ext cx="898008" cy="461665"/>
            </a:xfrm>
            <a:prstGeom prst="rect">
              <a:avLst/>
            </a:prstGeom>
            <a:noFill/>
          </p:spPr>
          <p:txBody>
            <a:bodyPr wrap="square">
              <a:spAutoFit/>
            </a:bodyPr>
            <a:lstStyle/>
            <a:p>
              <a:pPr algn="ctr" defTabSz="685800">
                <a:defRPr/>
              </a:pPr>
              <a:r>
                <a:rPr lang="fi-FI" sz="1150" b="1" dirty="0" err="1">
                  <a:solidFill>
                    <a:schemeClr val="accent4"/>
                  </a:solidFill>
                  <a:latin typeface="Corbel" panose="020B0503020204020204" pitchFamily="34" charset="0"/>
                </a:rPr>
                <a:t>Growing</a:t>
              </a:r>
              <a:r>
                <a:rPr lang="fi-FI" sz="1150" b="1" dirty="0">
                  <a:solidFill>
                    <a:schemeClr val="accent4"/>
                  </a:solidFill>
                  <a:latin typeface="Corbel" panose="020B0503020204020204" pitchFamily="34" charset="0"/>
                </a:rPr>
                <a:t> </a:t>
              </a:r>
            </a:p>
            <a:p>
              <a:pPr algn="ctr" defTabSz="685800">
                <a:defRPr/>
              </a:pPr>
              <a:r>
                <a:rPr lang="fi-FI" sz="1150" b="1" dirty="0">
                  <a:solidFill>
                    <a:schemeClr val="accent4"/>
                  </a:solidFill>
                  <a:latin typeface="Corbel" panose="020B0503020204020204" pitchFamily="34" charset="0"/>
                </a:rPr>
                <a:t>Kuopio</a:t>
              </a:r>
            </a:p>
          </p:txBody>
        </p:sp>
      </p:grpSp>
      <p:sp>
        <p:nvSpPr>
          <p:cNvPr id="25" name="Pyöristetty suorakulmio 38">
            <a:extLst>
              <a:ext uri="{FF2B5EF4-FFF2-40B4-BE49-F238E27FC236}">
                <a16:creationId xmlns:a16="http://schemas.microsoft.com/office/drawing/2014/main" id="{3E672A78-6A89-4412-BC61-95B4AFC2430A}"/>
              </a:ext>
            </a:extLst>
          </p:cNvPr>
          <p:cNvSpPr/>
          <p:nvPr/>
        </p:nvSpPr>
        <p:spPr>
          <a:xfrm>
            <a:off x="785613" y="3411695"/>
            <a:ext cx="7499187" cy="938634"/>
          </a:xfrm>
          <a:prstGeom prst="roundRect">
            <a:avLst/>
          </a:prstGeom>
          <a:no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defRPr/>
            </a:pPr>
            <a:r>
              <a:rPr lang="en-US" sz="1350" b="1" dirty="0">
                <a:solidFill>
                  <a:schemeClr val="accent4"/>
                </a:solidFill>
                <a:latin typeface="Corbel" panose="020B0503020204020204" pitchFamily="34" charset="0"/>
              </a:rPr>
              <a:t>Annual operational and financial planning</a:t>
            </a:r>
            <a:endParaRPr lang="fi-FI" sz="1350" b="1" dirty="0">
              <a:solidFill>
                <a:schemeClr val="accent4"/>
              </a:solidFill>
              <a:latin typeface="Corbel" panose="020B0503020204020204" pitchFamily="34" charset="0"/>
            </a:endParaRPr>
          </a:p>
        </p:txBody>
      </p:sp>
      <p:sp>
        <p:nvSpPr>
          <p:cNvPr id="50" name="Tekstiruutu 49">
            <a:extLst>
              <a:ext uri="{FF2B5EF4-FFF2-40B4-BE49-F238E27FC236}">
                <a16:creationId xmlns:a16="http://schemas.microsoft.com/office/drawing/2014/main" id="{8FAB4D9C-0EE6-4FCD-9550-EC574292B80B}"/>
              </a:ext>
            </a:extLst>
          </p:cNvPr>
          <p:cNvSpPr txBox="1"/>
          <p:nvPr/>
        </p:nvSpPr>
        <p:spPr>
          <a:xfrm>
            <a:off x="1317921" y="3782149"/>
            <a:ext cx="3043064" cy="446276"/>
          </a:xfrm>
          <a:prstGeom prst="rect">
            <a:avLst/>
          </a:prstGeom>
          <a:noFill/>
        </p:spPr>
        <p:txBody>
          <a:bodyPr wrap="square">
            <a:spAutoFit/>
          </a:bodyPr>
          <a:lstStyle/>
          <a:p>
            <a:pPr algn="ctr" defTabSz="685800">
              <a:defRPr/>
            </a:pPr>
            <a:r>
              <a:rPr lang="fi-FI" sz="1150" b="1" dirty="0" err="1">
                <a:solidFill>
                  <a:schemeClr val="bg1"/>
                </a:solidFill>
                <a:latin typeface="Corbel" panose="020B0503020204020204" pitchFamily="34" charset="0"/>
              </a:rPr>
              <a:t>Budget</a:t>
            </a:r>
            <a:r>
              <a:rPr lang="fi-FI" sz="1150" b="1" dirty="0">
                <a:solidFill>
                  <a:schemeClr val="bg1"/>
                </a:solidFill>
                <a:latin typeface="Corbel" panose="020B0503020204020204" pitchFamily="34" charset="0"/>
              </a:rPr>
              <a:t> and </a:t>
            </a:r>
            <a:r>
              <a:rPr lang="fi-FI" sz="1150" b="1" dirty="0" err="1">
                <a:solidFill>
                  <a:schemeClr val="bg1"/>
                </a:solidFill>
                <a:latin typeface="Corbel" panose="020B0503020204020204" pitchFamily="34" charset="0"/>
              </a:rPr>
              <a:t>financial</a:t>
            </a:r>
            <a:r>
              <a:rPr lang="fi-FI" sz="1150" b="1" dirty="0">
                <a:solidFill>
                  <a:schemeClr val="bg1"/>
                </a:solidFill>
                <a:latin typeface="Corbel" panose="020B0503020204020204" pitchFamily="34" charset="0"/>
              </a:rPr>
              <a:t> </a:t>
            </a:r>
            <a:r>
              <a:rPr lang="fi-FI" sz="1150" b="1" dirty="0" err="1">
                <a:solidFill>
                  <a:schemeClr val="bg1"/>
                </a:solidFill>
                <a:latin typeface="Corbel" panose="020B0503020204020204" pitchFamily="34" charset="0"/>
              </a:rPr>
              <a:t>plan</a:t>
            </a:r>
            <a:endParaRPr lang="fi-FI" sz="1150" b="1" dirty="0">
              <a:solidFill>
                <a:schemeClr val="bg1"/>
              </a:solidFill>
              <a:latin typeface="Corbel" panose="020B0503020204020204" pitchFamily="34" charset="0"/>
            </a:endParaRPr>
          </a:p>
          <a:p>
            <a:pPr algn="ctr" defTabSz="685800">
              <a:defRPr/>
            </a:pPr>
            <a:r>
              <a:rPr lang="en-US" sz="1150" dirty="0">
                <a:solidFill>
                  <a:schemeClr val="bg1"/>
                </a:solidFill>
                <a:latin typeface="Corbel" panose="020B0503020204020204" pitchFamily="34" charset="0"/>
              </a:rPr>
              <a:t>(binding goals and the financial framework)</a:t>
            </a:r>
            <a:endParaRPr lang="fi-FI" sz="1150" dirty="0">
              <a:solidFill>
                <a:schemeClr val="bg1"/>
              </a:solidFill>
              <a:latin typeface="Corbel" panose="020B0503020204020204" pitchFamily="34" charset="0"/>
            </a:endParaRPr>
          </a:p>
        </p:txBody>
      </p:sp>
      <p:sp>
        <p:nvSpPr>
          <p:cNvPr id="52" name="Tekstiruutu 51">
            <a:extLst>
              <a:ext uri="{FF2B5EF4-FFF2-40B4-BE49-F238E27FC236}">
                <a16:creationId xmlns:a16="http://schemas.microsoft.com/office/drawing/2014/main" id="{DECD452F-0841-4181-891A-9534B929EC5C}"/>
              </a:ext>
            </a:extLst>
          </p:cNvPr>
          <p:cNvSpPr txBox="1"/>
          <p:nvPr/>
        </p:nvSpPr>
        <p:spPr>
          <a:xfrm>
            <a:off x="4893294" y="3781237"/>
            <a:ext cx="2766224" cy="446276"/>
          </a:xfrm>
          <a:prstGeom prst="rect">
            <a:avLst/>
          </a:prstGeom>
          <a:noFill/>
        </p:spPr>
        <p:txBody>
          <a:bodyPr wrap="square">
            <a:spAutoFit/>
          </a:bodyPr>
          <a:lstStyle/>
          <a:p>
            <a:pPr algn="ctr" defTabSz="685800">
              <a:defRPr/>
            </a:pPr>
            <a:r>
              <a:rPr lang="en-US" sz="1150" b="1" dirty="0" err="1">
                <a:solidFill>
                  <a:schemeClr val="bg1"/>
                </a:solidFill>
                <a:latin typeface="Corbel" panose="020B0503020204020204" pitchFamily="34" charset="0"/>
              </a:rPr>
              <a:t>Utilisation</a:t>
            </a:r>
            <a:r>
              <a:rPr lang="en-US" sz="1150" b="1" dirty="0">
                <a:solidFill>
                  <a:schemeClr val="bg1"/>
                </a:solidFill>
                <a:latin typeface="Corbel" panose="020B0503020204020204" pitchFamily="34" charset="0"/>
              </a:rPr>
              <a:t> plans for Service Areas</a:t>
            </a:r>
          </a:p>
          <a:p>
            <a:pPr algn="ctr" defTabSz="685800">
              <a:defRPr/>
            </a:pPr>
            <a:r>
              <a:rPr lang="en-US" sz="1150" dirty="0">
                <a:solidFill>
                  <a:schemeClr val="bg1"/>
                </a:solidFill>
                <a:latin typeface="Corbel" panose="020B0503020204020204" pitchFamily="34" charset="0"/>
              </a:rPr>
              <a:t>(measures to achieve the goals)</a:t>
            </a:r>
            <a:endParaRPr lang="fi-FI" sz="1150" dirty="0">
              <a:solidFill>
                <a:schemeClr val="bg1"/>
              </a:solidFill>
              <a:latin typeface="Corbel" panose="020B0503020204020204" pitchFamily="34" charset="0"/>
            </a:endParaRPr>
          </a:p>
        </p:txBody>
      </p:sp>
    </p:spTree>
    <p:extLst>
      <p:ext uri="{BB962C8B-B14F-4D97-AF65-F5344CB8AC3E}">
        <p14:creationId xmlns:p14="http://schemas.microsoft.com/office/powerpoint/2010/main" val="386397284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96AC6BC3-AD00-EF6E-7E3B-CB53546B0824}"/>
              </a:ext>
            </a:extLst>
          </p:cNvPr>
          <p:cNvPicPr>
            <a:picLocks noChangeAspect="1"/>
          </p:cNvPicPr>
          <p:nvPr/>
        </p:nvPicPr>
        <p:blipFill>
          <a:blip r:embed="rId2"/>
          <a:srcRect/>
          <a:stretch/>
        </p:blipFill>
        <p:spPr>
          <a:xfrm>
            <a:off x="1354" y="0"/>
            <a:ext cx="9141291" cy="5143499"/>
          </a:xfrm>
          <a:prstGeom prst="rect">
            <a:avLst/>
          </a:prstGeom>
        </p:spPr>
      </p:pic>
    </p:spTree>
    <p:extLst>
      <p:ext uri="{BB962C8B-B14F-4D97-AF65-F5344CB8AC3E}">
        <p14:creationId xmlns:p14="http://schemas.microsoft.com/office/powerpoint/2010/main" val="154553036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18027193-DEB6-46B9-92C4-4EBB4EE9787A}"/>
              </a:ext>
            </a:extLst>
          </p:cNvPr>
          <p:cNvSpPr>
            <a:spLocks noGrp="1"/>
          </p:cNvSpPr>
          <p:nvPr>
            <p:ph type="dt" sz="half" idx="10"/>
          </p:nvPr>
        </p:nvSpPr>
        <p:spPr/>
        <p:txBody>
          <a:bodyPr/>
          <a:lstStyle/>
          <a:p>
            <a:fld id="{7B685A53-5E9F-A941-A5B7-EEE903F1244B}" type="datetime1">
              <a:rPr lang="fi-FI" smtClean="0"/>
              <a:t>15.9.2023</a:t>
            </a:fld>
            <a:endParaRPr lang="en-FI"/>
          </a:p>
        </p:txBody>
      </p:sp>
      <p:sp>
        <p:nvSpPr>
          <p:cNvPr id="4" name="Dian numeron paikkamerkki 3">
            <a:extLst>
              <a:ext uri="{FF2B5EF4-FFF2-40B4-BE49-F238E27FC236}">
                <a16:creationId xmlns:a16="http://schemas.microsoft.com/office/drawing/2014/main" id="{1B5D0BA7-81BA-4BAD-AC36-9634E48AC677}"/>
              </a:ext>
            </a:extLst>
          </p:cNvPr>
          <p:cNvSpPr>
            <a:spLocks noGrp="1"/>
          </p:cNvSpPr>
          <p:nvPr>
            <p:ph type="sldNum" sz="quarter" idx="12"/>
          </p:nvPr>
        </p:nvSpPr>
        <p:spPr/>
        <p:txBody>
          <a:bodyPr/>
          <a:lstStyle/>
          <a:p>
            <a:fld id="{E8CDC835-6F96-6540-A055-BE713FCBC575}" type="slidenum">
              <a:rPr lang="en-FI" smtClean="0"/>
              <a:t>4</a:t>
            </a:fld>
            <a:endParaRPr lang="en-FI"/>
          </a:p>
        </p:txBody>
      </p:sp>
      <p:sp>
        <p:nvSpPr>
          <p:cNvPr id="5" name="Suorakulmio 4">
            <a:extLst>
              <a:ext uri="{FF2B5EF4-FFF2-40B4-BE49-F238E27FC236}">
                <a16:creationId xmlns:a16="http://schemas.microsoft.com/office/drawing/2014/main" id="{169862D4-3CDC-4607-8B22-FBE749664C3A}"/>
              </a:ext>
            </a:extLst>
          </p:cNvPr>
          <p:cNvSpPr/>
          <p:nvPr/>
        </p:nvSpPr>
        <p:spPr>
          <a:xfrm>
            <a:off x="0" y="0"/>
            <a:ext cx="9140917" cy="3474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grpSp>
        <p:nvGrpSpPr>
          <p:cNvPr id="55" name="Ryhmä 54">
            <a:extLst>
              <a:ext uri="{FF2B5EF4-FFF2-40B4-BE49-F238E27FC236}">
                <a16:creationId xmlns:a16="http://schemas.microsoft.com/office/drawing/2014/main" id="{BBBFFE65-FE0C-4461-A21C-D9071114ADC8}"/>
              </a:ext>
            </a:extLst>
          </p:cNvPr>
          <p:cNvGrpSpPr/>
          <p:nvPr/>
        </p:nvGrpSpPr>
        <p:grpSpPr>
          <a:xfrm>
            <a:off x="153818" y="983680"/>
            <a:ext cx="3318332" cy="1227905"/>
            <a:chOff x="325474" y="1087097"/>
            <a:chExt cx="4367664" cy="1625818"/>
          </a:xfrm>
        </p:grpSpPr>
        <p:sp>
          <p:nvSpPr>
            <p:cNvPr id="57" name="Sisällön paikkamerkki 2">
              <a:extLst>
                <a:ext uri="{FF2B5EF4-FFF2-40B4-BE49-F238E27FC236}">
                  <a16:creationId xmlns:a16="http://schemas.microsoft.com/office/drawing/2014/main" id="{C86B207A-C0CA-4F31-BEBE-2DDF92A1BE1E}"/>
                </a:ext>
              </a:extLst>
            </p:cNvPr>
            <p:cNvSpPr txBox="1">
              <a:spLocks/>
            </p:cNvSpPr>
            <p:nvPr/>
          </p:nvSpPr>
          <p:spPr>
            <a:xfrm>
              <a:off x="325474" y="1875159"/>
              <a:ext cx="4356534" cy="837756"/>
            </a:xfrm>
            <a:prstGeom prst="rect">
              <a:avLst/>
            </a:prstGeom>
            <a:noFill/>
          </p:spPr>
          <p:txBody>
            <a:bodyPr vert="horz" lIns="121909" tIns="60954" rIns="121909" bIns="60954" rtlCol="0">
              <a:noAutofit/>
            </a:bodyPr>
            <a:lstStyle>
              <a:lvl1pPr marL="457155" indent="-457155" algn="l" defTabSz="1219080" rtl="0" eaLnBrk="1" latinLnBrk="0" hangingPunct="1">
                <a:spcBef>
                  <a:spcPct val="20000"/>
                </a:spcBef>
                <a:buClr>
                  <a:srgbClr val="FF0000"/>
                </a:buClr>
                <a:buFont typeface="Wingdings" panose="05000000000000000000" pitchFamily="2" charset="2"/>
                <a:buChar char="§"/>
                <a:defRPr sz="2400" kern="1200">
                  <a:solidFill>
                    <a:srgbClr val="2923BC"/>
                  </a:solidFill>
                  <a:latin typeface="Verdana" panose="020B0604030504040204" pitchFamily="34" charset="0"/>
                  <a:ea typeface="Verdana" panose="020B0604030504040204" pitchFamily="34" charset="0"/>
                  <a:cs typeface="Verdana" panose="020B0604030504040204" pitchFamily="34" charset="0"/>
                </a:defRPr>
              </a:lvl1pPr>
              <a:lvl2pPr marL="990502" indent="-380962" algn="l" defTabSz="1219080" rtl="0" eaLnBrk="1" latinLnBrk="0" hangingPunct="1">
                <a:spcBef>
                  <a:spcPct val="20000"/>
                </a:spcBef>
                <a:buFont typeface="Arial" panose="020B0604020202020204" pitchFamily="34" charset="0"/>
                <a:buChar char="–"/>
                <a:defRPr sz="2100" kern="1200">
                  <a:solidFill>
                    <a:srgbClr val="2923BC"/>
                  </a:solidFill>
                  <a:latin typeface="Verdana" panose="020B0604030504040204" pitchFamily="34" charset="0"/>
                  <a:ea typeface="Verdana" panose="020B0604030504040204" pitchFamily="34" charset="0"/>
                  <a:cs typeface="Verdana" panose="020B0604030504040204" pitchFamily="34" charset="0"/>
                </a:defRPr>
              </a:lvl2pPr>
              <a:lvl3pPr marL="1523849" indent="-304768" algn="l" defTabSz="1219080" rtl="0" eaLnBrk="1" latinLnBrk="0" hangingPunct="1">
                <a:spcBef>
                  <a:spcPct val="20000"/>
                </a:spcBef>
                <a:buFont typeface="Arial" panose="020B0604020202020204" pitchFamily="34" charset="0"/>
                <a:buChar char="•"/>
                <a:defRPr sz="1900" kern="1200">
                  <a:solidFill>
                    <a:srgbClr val="2923BC"/>
                  </a:solidFill>
                  <a:latin typeface="Verdana" panose="020B0604030504040204" pitchFamily="34" charset="0"/>
                  <a:ea typeface="Verdana" panose="020B0604030504040204" pitchFamily="34" charset="0"/>
                  <a:cs typeface="Verdana" panose="020B0604030504040204" pitchFamily="34" charset="0"/>
                </a:defRPr>
              </a:lvl3pPr>
              <a:lvl4pPr marL="2133387" indent="-304768" algn="l" defTabSz="1219080" rtl="0" eaLnBrk="1" latinLnBrk="0" hangingPunct="1">
                <a:spcBef>
                  <a:spcPct val="20000"/>
                </a:spcBef>
                <a:buFont typeface="Arial" panose="020B0604020202020204" pitchFamily="34" charset="0"/>
                <a:buChar char="–"/>
                <a:defRPr sz="1600" kern="1200">
                  <a:solidFill>
                    <a:srgbClr val="2923BC"/>
                  </a:solidFill>
                  <a:latin typeface="Verdana" panose="020B0604030504040204" pitchFamily="34" charset="0"/>
                  <a:ea typeface="Verdana" panose="020B0604030504040204" pitchFamily="34" charset="0"/>
                  <a:cs typeface="Verdana" panose="020B0604030504040204" pitchFamily="34" charset="0"/>
                </a:defRPr>
              </a:lvl4pPr>
              <a:lvl5pPr marL="2742926" indent="-304768" algn="l" defTabSz="1219080" rtl="0" eaLnBrk="1" latinLnBrk="0" hangingPunct="1">
                <a:spcBef>
                  <a:spcPct val="20000"/>
                </a:spcBef>
                <a:buFont typeface="Arial" panose="020B0604020202020204" pitchFamily="34" charset="0"/>
                <a:buChar char="»"/>
                <a:defRPr sz="1600" kern="1200">
                  <a:solidFill>
                    <a:srgbClr val="2923BC"/>
                  </a:solidFill>
                  <a:latin typeface="Verdana" panose="020B0604030504040204" pitchFamily="34" charset="0"/>
                  <a:ea typeface="Verdana" panose="020B0604030504040204" pitchFamily="34" charset="0"/>
                  <a:cs typeface="Verdana" panose="020B0604030504040204" pitchFamily="34" charset="0"/>
                </a:defRPr>
              </a:lvl5pPr>
              <a:lvl6pPr marL="335246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defTabSz="609492">
                <a:buNone/>
                <a:defRPr/>
              </a:pPr>
              <a:r>
                <a:rPr lang="fi-FI" sz="1400" b="1" dirty="0">
                  <a:solidFill>
                    <a:schemeClr val="accent4"/>
                  </a:solidFill>
                  <a:latin typeface="+mn-lt"/>
                </a:rPr>
                <a:t>Capital of </a:t>
              </a:r>
              <a:r>
                <a:rPr lang="fi-FI" sz="1400" b="1" dirty="0" err="1">
                  <a:solidFill>
                    <a:schemeClr val="accent4"/>
                  </a:solidFill>
                  <a:latin typeface="+mn-lt"/>
                </a:rPr>
                <a:t>Good</a:t>
              </a:r>
              <a:r>
                <a:rPr lang="fi-FI" sz="1400" b="1" dirty="0">
                  <a:solidFill>
                    <a:schemeClr val="accent4"/>
                  </a:solidFill>
                  <a:latin typeface="+mn-lt"/>
                </a:rPr>
                <a:t> Life</a:t>
              </a:r>
            </a:p>
          </p:txBody>
        </p:sp>
        <p:sp>
          <p:nvSpPr>
            <p:cNvPr id="58" name="Otsikko 1">
              <a:extLst>
                <a:ext uri="{FF2B5EF4-FFF2-40B4-BE49-F238E27FC236}">
                  <a16:creationId xmlns:a16="http://schemas.microsoft.com/office/drawing/2014/main" id="{CE1E1FC3-245F-43F2-A49B-FD644A392E18}"/>
                </a:ext>
              </a:extLst>
            </p:cNvPr>
            <p:cNvSpPr txBox="1">
              <a:spLocks/>
            </p:cNvSpPr>
            <p:nvPr/>
          </p:nvSpPr>
          <p:spPr>
            <a:xfrm>
              <a:off x="336604" y="1087097"/>
              <a:ext cx="4356534" cy="8765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8">
                <a:defRPr/>
              </a:pPr>
              <a:r>
                <a:rPr lang="fi-FI" sz="4000" b="1" spc="-150" dirty="0">
                  <a:solidFill>
                    <a:schemeClr val="accent4"/>
                  </a:solidFill>
                  <a:latin typeface="+mn-lt"/>
                  <a:ea typeface="Verdana" panose="020B0604030504040204" pitchFamily="34" charset="0"/>
                  <a:cs typeface="Verdana" panose="020B0604030504040204" pitchFamily="34" charset="0"/>
                </a:rPr>
                <a:t>Kuopio 2030</a:t>
              </a:r>
            </a:p>
          </p:txBody>
        </p:sp>
      </p:grpSp>
      <p:sp>
        <p:nvSpPr>
          <p:cNvPr id="56" name="Suorakulmio 55">
            <a:extLst>
              <a:ext uri="{FF2B5EF4-FFF2-40B4-BE49-F238E27FC236}">
                <a16:creationId xmlns:a16="http://schemas.microsoft.com/office/drawing/2014/main" id="{B92175D5-CD54-4877-9912-6184E96C5BBE}"/>
              </a:ext>
            </a:extLst>
          </p:cNvPr>
          <p:cNvSpPr/>
          <p:nvPr/>
        </p:nvSpPr>
        <p:spPr>
          <a:xfrm>
            <a:off x="181381" y="1812385"/>
            <a:ext cx="2864887" cy="261610"/>
          </a:xfrm>
          <a:prstGeom prst="rect">
            <a:avLst/>
          </a:prstGeom>
        </p:spPr>
        <p:txBody>
          <a:bodyPr wrap="none">
            <a:spAutoFit/>
          </a:bodyPr>
          <a:lstStyle/>
          <a:p>
            <a:pPr defTabSz="609492">
              <a:defRPr/>
            </a:pPr>
            <a:r>
              <a:rPr lang="en-US" sz="1100" i="1" dirty="0">
                <a:solidFill>
                  <a:schemeClr val="accent4"/>
                </a:solidFill>
                <a:ea typeface="Verdana" panose="020B0604030504040204" pitchFamily="34" charset="0"/>
              </a:rPr>
              <a:t>Health, vitality and the richness of everyday life</a:t>
            </a:r>
            <a:endParaRPr lang="fi-FI" sz="1100" i="1" dirty="0">
              <a:solidFill>
                <a:schemeClr val="accent4"/>
              </a:solidFill>
              <a:ea typeface="Verdana" panose="020B0604030504040204" pitchFamily="34" charset="0"/>
            </a:endParaRPr>
          </a:p>
        </p:txBody>
      </p:sp>
      <p:sp>
        <p:nvSpPr>
          <p:cNvPr id="47" name="Sisällön paikkamerkki 2">
            <a:extLst>
              <a:ext uri="{FF2B5EF4-FFF2-40B4-BE49-F238E27FC236}">
                <a16:creationId xmlns:a16="http://schemas.microsoft.com/office/drawing/2014/main" id="{630FA9B2-F6B8-4BD5-9902-07CC26354E0A}"/>
              </a:ext>
            </a:extLst>
          </p:cNvPr>
          <p:cNvSpPr txBox="1">
            <a:spLocks/>
          </p:cNvSpPr>
          <p:nvPr/>
        </p:nvSpPr>
        <p:spPr>
          <a:xfrm>
            <a:off x="162274" y="2303798"/>
            <a:ext cx="3612851" cy="922768"/>
          </a:xfrm>
          <a:prstGeom prst="rect">
            <a:avLst/>
          </a:prstGeom>
          <a:noFill/>
        </p:spPr>
        <p:txBody>
          <a:bodyPr vert="horz" lIns="121909" tIns="60954" rIns="121909" bIns="60954" rtlCol="0" anchor="t">
            <a:noAutofit/>
          </a:bodyPr>
          <a:lstStyle>
            <a:lvl1pPr marL="457155" indent="-457155" algn="l" defTabSz="1219080" rtl="0" eaLnBrk="1" latinLnBrk="0" hangingPunct="1">
              <a:spcBef>
                <a:spcPct val="20000"/>
              </a:spcBef>
              <a:buClr>
                <a:srgbClr val="FF0000"/>
              </a:buClr>
              <a:buFont typeface="Wingdings" panose="05000000000000000000" pitchFamily="2" charset="2"/>
              <a:buChar char="§"/>
              <a:defRPr sz="2400" kern="1200">
                <a:solidFill>
                  <a:srgbClr val="2923BC"/>
                </a:solidFill>
                <a:latin typeface="Verdana" panose="020B0604030504040204" pitchFamily="34" charset="0"/>
                <a:ea typeface="Verdana" panose="020B0604030504040204" pitchFamily="34" charset="0"/>
                <a:cs typeface="Verdana" panose="020B0604030504040204" pitchFamily="34" charset="0"/>
              </a:defRPr>
            </a:lvl1pPr>
            <a:lvl2pPr marL="990502" indent="-380962" algn="l" defTabSz="1219080" rtl="0" eaLnBrk="1" latinLnBrk="0" hangingPunct="1">
              <a:spcBef>
                <a:spcPct val="20000"/>
              </a:spcBef>
              <a:buFont typeface="Arial" panose="020B0604020202020204" pitchFamily="34" charset="0"/>
              <a:buChar char="–"/>
              <a:defRPr sz="2100" kern="1200">
                <a:solidFill>
                  <a:srgbClr val="2923BC"/>
                </a:solidFill>
                <a:latin typeface="Verdana" panose="020B0604030504040204" pitchFamily="34" charset="0"/>
                <a:ea typeface="Verdana" panose="020B0604030504040204" pitchFamily="34" charset="0"/>
                <a:cs typeface="Verdana" panose="020B0604030504040204" pitchFamily="34" charset="0"/>
              </a:defRPr>
            </a:lvl2pPr>
            <a:lvl3pPr marL="1523849" indent="-304768" algn="l" defTabSz="1219080" rtl="0" eaLnBrk="1" latinLnBrk="0" hangingPunct="1">
              <a:spcBef>
                <a:spcPct val="20000"/>
              </a:spcBef>
              <a:buFont typeface="Arial" panose="020B0604020202020204" pitchFamily="34" charset="0"/>
              <a:buChar char="•"/>
              <a:defRPr sz="1900" kern="1200">
                <a:solidFill>
                  <a:srgbClr val="2923BC"/>
                </a:solidFill>
                <a:latin typeface="Verdana" panose="020B0604030504040204" pitchFamily="34" charset="0"/>
                <a:ea typeface="Verdana" panose="020B0604030504040204" pitchFamily="34" charset="0"/>
                <a:cs typeface="Verdana" panose="020B0604030504040204" pitchFamily="34" charset="0"/>
              </a:defRPr>
            </a:lvl3pPr>
            <a:lvl4pPr marL="2133387" indent="-304768" algn="l" defTabSz="1219080" rtl="0" eaLnBrk="1" latinLnBrk="0" hangingPunct="1">
              <a:spcBef>
                <a:spcPct val="20000"/>
              </a:spcBef>
              <a:buFont typeface="Arial" panose="020B0604020202020204" pitchFamily="34" charset="0"/>
              <a:buChar char="–"/>
              <a:defRPr sz="1600" kern="1200">
                <a:solidFill>
                  <a:srgbClr val="2923BC"/>
                </a:solidFill>
                <a:latin typeface="Verdana" panose="020B0604030504040204" pitchFamily="34" charset="0"/>
                <a:ea typeface="Verdana" panose="020B0604030504040204" pitchFamily="34" charset="0"/>
                <a:cs typeface="Verdana" panose="020B0604030504040204" pitchFamily="34" charset="0"/>
              </a:defRPr>
            </a:lvl4pPr>
            <a:lvl5pPr marL="2742926" indent="-304768" algn="l" defTabSz="1219080" rtl="0" eaLnBrk="1" latinLnBrk="0" hangingPunct="1">
              <a:spcBef>
                <a:spcPct val="20000"/>
              </a:spcBef>
              <a:buFont typeface="Arial" panose="020B0604020202020204" pitchFamily="34" charset="0"/>
              <a:buChar char="»"/>
              <a:defRPr sz="1600" kern="1200">
                <a:solidFill>
                  <a:srgbClr val="2923BC"/>
                </a:solidFill>
                <a:latin typeface="Verdana" panose="020B0604030504040204" pitchFamily="34" charset="0"/>
                <a:ea typeface="Verdana" panose="020B0604030504040204" pitchFamily="34" charset="0"/>
                <a:cs typeface="Verdana" panose="020B0604030504040204" pitchFamily="34" charset="0"/>
              </a:defRPr>
            </a:lvl5pPr>
            <a:lvl6pPr marL="335246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defTabSz="609492">
              <a:buNone/>
              <a:defRPr/>
            </a:pPr>
            <a:r>
              <a:rPr lang="fi-FI" sz="1100" b="1" dirty="0" err="1">
                <a:solidFill>
                  <a:schemeClr val="accent6">
                    <a:lumMod val="60000"/>
                    <a:lumOff val="40000"/>
                  </a:schemeClr>
                </a:solidFill>
                <a:latin typeface="+mn-lt"/>
              </a:rPr>
              <a:t>Operation</a:t>
            </a:r>
            <a:r>
              <a:rPr lang="fi-FI" sz="1100" b="1" dirty="0">
                <a:solidFill>
                  <a:schemeClr val="accent6">
                    <a:lumMod val="60000"/>
                    <a:lumOff val="40000"/>
                  </a:schemeClr>
                </a:solidFill>
                <a:latin typeface="+mn-lt"/>
              </a:rPr>
              <a:t> </a:t>
            </a:r>
            <a:r>
              <a:rPr lang="fi-FI" sz="1100" b="1" dirty="0" err="1">
                <a:solidFill>
                  <a:schemeClr val="accent6">
                    <a:lumMod val="60000"/>
                    <a:lumOff val="40000"/>
                  </a:schemeClr>
                </a:solidFill>
                <a:latin typeface="+mn-lt"/>
              </a:rPr>
              <a:t>mode</a:t>
            </a:r>
            <a:endParaRPr lang="fi-FI" sz="1100" b="1" dirty="0">
              <a:solidFill>
                <a:schemeClr val="accent6">
                  <a:lumMod val="60000"/>
                  <a:lumOff val="40000"/>
                </a:schemeClr>
              </a:solidFill>
              <a:latin typeface="+mn-lt"/>
            </a:endParaRPr>
          </a:p>
          <a:p>
            <a:pPr marL="0" indent="0" defTabSz="609492">
              <a:buNone/>
              <a:defRPr/>
            </a:pPr>
            <a:r>
              <a:rPr lang="fi-FI" sz="1400" b="1" dirty="0" err="1">
                <a:solidFill>
                  <a:schemeClr val="accent4"/>
                </a:solidFill>
                <a:latin typeface="+mn-lt"/>
                <a:ea typeface="Verdana"/>
              </a:rPr>
              <a:t>Freedom</a:t>
            </a:r>
            <a:r>
              <a:rPr lang="fi-FI" sz="1400" b="1" dirty="0">
                <a:solidFill>
                  <a:schemeClr val="accent4"/>
                </a:solidFill>
                <a:latin typeface="+mn-lt"/>
                <a:ea typeface="Verdana"/>
              </a:rPr>
              <a:t> to </a:t>
            </a:r>
            <a:r>
              <a:rPr lang="fi-FI" sz="1400" b="1" dirty="0" err="1">
                <a:solidFill>
                  <a:schemeClr val="accent4"/>
                </a:solidFill>
                <a:latin typeface="+mn-lt"/>
                <a:ea typeface="Verdana"/>
              </a:rPr>
              <a:t>choose</a:t>
            </a:r>
            <a:endParaRPr lang="fi-FI" sz="1400" b="1" dirty="0">
              <a:solidFill>
                <a:schemeClr val="accent4"/>
              </a:solidFill>
              <a:latin typeface="+mn-lt"/>
              <a:ea typeface="Verdana"/>
            </a:endParaRPr>
          </a:p>
          <a:p>
            <a:pPr marL="0" indent="0" defTabSz="609492">
              <a:buNone/>
              <a:defRPr/>
            </a:pPr>
            <a:r>
              <a:rPr lang="fi-FI" sz="1100" i="1" dirty="0" err="1">
                <a:solidFill>
                  <a:schemeClr val="accent4"/>
                </a:solidFill>
                <a:latin typeface="+mn-lt"/>
                <a:ea typeface="Verdana"/>
              </a:rPr>
              <a:t>Openly</a:t>
            </a:r>
            <a:r>
              <a:rPr lang="fi-FI" sz="1100" i="1" dirty="0">
                <a:solidFill>
                  <a:schemeClr val="accent4"/>
                </a:solidFill>
                <a:latin typeface="+mn-lt"/>
                <a:ea typeface="Verdana"/>
              </a:rPr>
              <a:t>. </a:t>
            </a:r>
            <a:r>
              <a:rPr lang="fi-FI" sz="1100" i="1" dirty="0" err="1">
                <a:solidFill>
                  <a:schemeClr val="accent4"/>
                </a:solidFill>
                <a:latin typeface="+mn-lt"/>
                <a:ea typeface="Verdana"/>
              </a:rPr>
              <a:t>Inspiringly</a:t>
            </a:r>
            <a:r>
              <a:rPr lang="fi-FI" sz="1100" i="1" dirty="0">
                <a:solidFill>
                  <a:schemeClr val="accent4"/>
                </a:solidFill>
                <a:latin typeface="+mn-lt"/>
                <a:ea typeface="Verdana"/>
              </a:rPr>
              <a:t>. </a:t>
            </a:r>
            <a:r>
              <a:rPr lang="fi-FI" sz="1100" i="1" dirty="0" err="1">
                <a:solidFill>
                  <a:schemeClr val="accent4"/>
                </a:solidFill>
                <a:latin typeface="+mn-lt"/>
                <a:ea typeface="Verdana"/>
              </a:rPr>
              <a:t>Responsibly</a:t>
            </a:r>
            <a:r>
              <a:rPr lang="fi-FI" sz="1100" i="1" dirty="0">
                <a:solidFill>
                  <a:schemeClr val="accent4"/>
                </a:solidFill>
                <a:latin typeface="+mn-lt"/>
                <a:ea typeface="Verdana"/>
              </a:rPr>
              <a:t>. </a:t>
            </a:r>
            <a:r>
              <a:rPr lang="fi-FI" sz="1100" i="1" dirty="0" err="1">
                <a:solidFill>
                  <a:schemeClr val="accent4"/>
                </a:solidFill>
                <a:latin typeface="+mn-lt"/>
                <a:ea typeface="Verdana"/>
              </a:rPr>
              <a:t>Together</a:t>
            </a:r>
            <a:r>
              <a:rPr lang="fi-FI" sz="1100" i="1" dirty="0">
                <a:solidFill>
                  <a:schemeClr val="accent4"/>
                </a:solidFill>
                <a:latin typeface="+mn-lt"/>
                <a:ea typeface="Verdana"/>
              </a:rPr>
              <a:t>.</a:t>
            </a:r>
            <a:endParaRPr lang="fi-FI" sz="1100" i="1" dirty="0">
              <a:solidFill>
                <a:schemeClr val="accent4"/>
              </a:solidFill>
              <a:latin typeface="+mn-lt"/>
            </a:endParaRPr>
          </a:p>
        </p:txBody>
      </p:sp>
      <p:sp>
        <p:nvSpPr>
          <p:cNvPr id="49" name="Sisällön paikkamerkki 2">
            <a:extLst>
              <a:ext uri="{FF2B5EF4-FFF2-40B4-BE49-F238E27FC236}">
                <a16:creationId xmlns:a16="http://schemas.microsoft.com/office/drawing/2014/main" id="{CB0F950D-6100-4F78-84ED-E98418973CDA}"/>
              </a:ext>
            </a:extLst>
          </p:cNvPr>
          <p:cNvSpPr txBox="1">
            <a:spLocks/>
          </p:cNvSpPr>
          <p:nvPr/>
        </p:nvSpPr>
        <p:spPr>
          <a:xfrm>
            <a:off x="163640" y="3171354"/>
            <a:ext cx="2164761" cy="922768"/>
          </a:xfrm>
          <a:prstGeom prst="rect">
            <a:avLst/>
          </a:prstGeom>
          <a:noFill/>
        </p:spPr>
        <p:txBody>
          <a:bodyPr vert="horz" lIns="121909" tIns="60954" rIns="121909" bIns="60954" rtlCol="0">
            <a:noAutofit/>
          </a:bodyPr>
          <a:lstStyle>
            <a:lvl1pPr marL="457155" indent="-457155" algn="l" defTabSz="1219080" rtl="0" eaLnBrk="1" latinLnBrk="0" hangingPunct="1">
              <a:spcBef>
                <a:spcPct val="20000"/>
              </a:spcBef>
              <a:buClr>
                <a:srgbClr val="FF0000"/>
              </a:buClr>
              <a:buFont typeface="Wingdings" panose="05000000000000000000" pitchFamily="2" charset="2"/>
              <a:buChar char="§"/>
              <a:defRPr sz="2400" kern="1200">
                <a:solidFill>
                  <a:srgbClr val="2923BC"/>
                </a:solidFill>
                <a:latin typeface="Verdana" panose="020B0604030504040204" pitchFamily="34" charset="0"/>
                <a:ea typeface="Verdana" panose="020B0604030504040204" pitchFamily="34" charset="0"/>
                <a:cs typeface="Verdana" panose="020B0604030504040204" pitchFamily="34" charset="0"/>
              </a:defRPr>
            </a:lvl1pPr>
            <a:lvl2pPr marL="990502" indent="-380962" algn="l" defTabSz="1219080" rtl="0" eaLnBrk="1" latinLnBrk="0" hangingPunct="1">
              <a:spcBef>
                <a:spcPct val="20000"/>
              </a:spcBef>
              <a:buFont typeface="Arial" panose="020B0604020202020204" pitchFamily="34" charset="0"/>
              <a:buChar char="–"/>
              <a:defRPr sz="2100" kern="1200">
                <a:solidFill>
                  <a:srgbClr val="2923BC"/>
                </a:solidFill>
                <a:latin typeface="Verdana" panose="020B0604030504040204" pitchFamily="34" charset="0"/>
                <a:ea typeface="Verdana" panose="020B0604030504040204" pitchFamily="34" charset="0"/>
                <a:cs typeface="Verdana" panose="020B0604030504040204" pitchFamily="34" charset="0"/>
              </a:defRPr>
            </a:lvl2pPr>
            <a:lvl3pPr marL="1523849" indent="-304768" algn="l" defTabSz="1219080" rtl="0" eaLnBrk="1" latinLnBrk="0" hangingPunct="1">
              <a:spcBef>
                <a:spcPct val="20000"/>
              </a:spcBef>
              <a:buFont typeface="Arial" panose="020B0604020202020204" pitchFamily="34" charset="0"/>
              <a:buChar char="•"/>
              <a:defRPr sz="1900" kern="1200">
                <a:solidFill>
                  <a:srgbClr val="2923BC"/>
                </a:solidFill>
                <a:latin typeface="Verdana" panose="020B0604030504040204" pitchFamily="34" charset="0"/>
                <a:ea typeface="Verdana" panose="020B0604030504040204" pitchFamily="34" charset="0"/>
                <a:cs typeface="Verdana" panose="020B0604030504040204" pitchFamily="34" charset="0"/>
              </a:defRPr>
            </a:lvl3pPr>
            <a:lvl4pPr marL="2133387" indent="-304768" algn="l" defTabSz="1219080" rtl="0" eaLnBrk="1" latinLnBrk="0" hangingPunct="1">
              <a:spcBef>
                <a:spcPct val="20000"/>
              </a:spcBef>
              <a:buFont typeface="Arial" panose="020B0604020202020204" pitchFamily="34" charset="0"/>
              <a:buChar char="–"/>
              <a:defRPr sz="1600" kern="1200">
                <a:solidFill>
                  <a:srgbClr val="2923BC"/>
                </a:solidFill>
                <a:latin typeface="Verdana" panose="020B0604030504040204" pitchFamily="34" charset="0"/>
                <a:ea typeface="Verdana" panose="020B0604030504040204" pitchFamily="34" charset="0"/>
                <a:cs typeface="Verdana" panose="020B0604030504040204" pitchFamily="34" charset="0"/>
              </a:defRPr>
            </a:lvl4pPr>
            <a:lvl5pPr marL="2742926" indent="-304768" algn="l" defTabSz="1219080" rtl="0" eaLnBrk="1" latinLnBrk="0" hangingPunct="1">
              <a:spcBef>
                <a:spcPct val="20000"/>
              </a:spcBef>
              <a:buFont typeface="Arial" panose="020B0604020202020204" pitchFamily="34" charset="0"/>
              <a:buChar char="»"/>
              <a:defRPr sz="1600" kern="1200">
                <a:solidFill>
                  <a:srgbClr val="2923BC"/>
                </a:solidFill>
                <a:latin typeface="Verdana" panose="020B0604030504040204" pitchFamily="34" charset="0"/>
                <a:ea typeface="Verdana" panose="020B0604030504040204" pitchFamily="34" charset="0"/>
                <a:cs typeface="Verdana" panose="020B0604030504040204" pitchFamily="34" charset="0"/>
              </a:defRPr>
            </a:lvl5pPr>
            <a:lvl6pPr marL="335246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defTabSz="609492">
              <a:buNone/>
              <a:defRPr/>
            </a:pPr>
            <a:r>
              <a:rPr lang="fi-FI" sz="1100" b="1" dirty="0">
                <a:solidFill>
                  <a:schemeClr val="accent6">
                    <a:lumMod val="60000"/>
                    <a:lumOff val="40000"/>
                  </a:schemeClr>
                </a:solidFill>
                <a:latin typeface="+mn-lt"/>
              </a:rPr>
              <a:t>Mission</a:t>
            </a:r>
          </a:p>
          <a:p>
            <a:pPr marL="0" indent="0" defTabSz="609492">
              <a:buNone/>
              <a:defRPr/>
            </a:pPr>
            <a:r>
              <a:rPr lang="en-US" sz="1400" b="1" dirty="0">
                <a:solidFill>
                  <a:schemeClr val="accent4"/>
                </a:solidFill>
                <a:latin typeface="+mn-lt"/>
              </a:rPr>
              <a:t>Kuopio with its partners creates sustainable growth and a good life</a:t>
            </a:r>
            <a:endParaRPr lang="fi-FI" sz="1400" b="1" dirty="0">
              <a:solidFill>
                <a:schemeClr val="accent4"/>
              </a:solidFill>
              <a:latin typeface="+mn-lt"/>
            </a:endParaRPr>
          </a:p>
        </p:txBody>
      </p:sp>
      <p:graphicFrame>
        <p:nvGraphicFramePr>
          <p:cNvPr id="59" name="Taulukko 58">
            <a:extLst>
              <a:ext uri="{FF2B5EF4-FFF2-40B4-BE49-F238E27FC236}">
                <a16:creationId xmlns:a16="http://schemas.microsoft.com/office/drawing/2014/main" id="{AAD2DDEB-E84A-4AD7-8659-1A900ABE6A3A}"/>
              </a:ext>
            </a:extLst>
          </p:cNvPr>
          <p:cNvGraphicFramePr>
            <a:graphicFrameLocks noGrp="1"/>
          </p:cNvGraphicFramePr>
          <p:nvPr>
            <p:extLst>
              <p:ext uri="{D42A27DB-BD31-4B8C-83A1-F6EECF244321}">
                <p14:modId xmlns:p14="http://schemas.microsoft.com/office/powerpoint/2010/main" val="2123463720"/>
              </p:ext>
            </p:extLst>
          </p:nvPr>
        </p:nvGraphicFramePr>
        <p:xfrm>
          <a:off x="6405365" y="1663749"/>
          <a:ext cx="2606972" cy="1196340"/>
        </p:xfrm>
        <a:graphic>
          <a:graphicData uri="http://schemas.openxmlformats.org/drawingml/2006/table">
            <a:tbl>
              <a:tblPr firstRow="1" bandRow="1">
                <a:tableStyleId>{21E4AEA4-8DFA-4A89-87EB-49C32662AFE0}</a:tableStyleId>
              </a:tblPr>
              <a:tblGrid>
                <a:gridCol w="2606972">
                  <a:extLst>
                    <a:ext uri="{9D8B030D-6E8A-4147-A177-3AD203B41FA5}">
                      <a16:colId xmlns:a16="http://schemas.microsoft.com/office/drawing/2014/main" val="2148105329"/>
                    </a:ext>
                  </a:extLst>
                </a:gridCol>
              </a:tblGrid>
              <a:tr h="1885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800" b="1" dirty="0" err="1">
                          <a:solidFill>
                            <a:schemeClr val="tx1"/>
                          </a:solidFill>
                          <a:latin typeface="Calibri" panose="020F0502020204030204" pitchFamily="34" charset="0"/>
                          <a:cs typeface="Calibri" panose="020F0502020204030204" pitchFamily="34" charset="0"/>
                        </a:rPr>
                        <a:t>Competitive</a:t>
                      </a:r>
                      <a:r>
                        <a:rPr lang="fi-FI" sz="800" b="1" dirty="0">
                          <a:solidFill>
                            <a:schemeClr val="tx1"/>
                          </a:solidFill>
                          <a:latin typeface="Calibri" panose="020F0502020204030204" pitchFamily="34" charset="0"/>
                          <a:cs typeface="Calibri" panose="020F0502020204030204" pitchFamily="34" charset="0"/>
                        </a:rPr>
                        <a:t>, </a:t>
                      </a:r>
                      <a:r>
                        <a:rPr lang="fi-FI" sz="800" b="1" dirty="0" err="1">
                          <a:solidFill>
                            <a:schemeClr val="tx1"/>
                          </a:solidFill>
                          <a:latin typeface="Calibri" panose="020F0502020204030204" pitchFamily="34" charset="0"/>
                          <a:cs typeface="Calibri" panose="020F0502020204030204" pitchFamily="34" charset="0"/>
                        </a:rPr>
                        <a:t>encouraging</a:t>
                      </a:r>
                      <a:r>
                        <a:rPr lang="fi-FI" sz="800" b="1" dirty="0">
                          <a:solidFill>
                            <a:schemeClr val="tx1"/>
                          </a:solidFill>
                          <a:latin typeface="Calibri" panose="020F0502020204030204" pitchFamily="34" charset="0"/>
                          <a:cs typeface="Calibri" panose="020F0502020204030204" pitchFamily="34" charset="0"/>
                        </a:rPr>
                        <a:t> </a:t>
                      </a:r>
                      <a:r>
                        <a:rPr lang="fi-FI" sz="800" b="1" dirty="0" err="1">
                          <a:solidFill>
                            <a:schemeClr val="tx1"/>
                          </a:solidFill>
                          <a:latin typeface="Calibri" panose="020F0502020204030204" pitchFamily="34" charset="0"/>
                          <a:cs typeface="Calibri" panose="020F0502020204030204" pitchFamily="34" charset="0"/>
                        </a:rPr>
                        <a:t>environment</a:t>
                      </a:r>
                      <a:r>
                        <a:rPr lang="fi-FI" sz="800" b="1" dirty="0">
                          <a:solidFill>
                            <a:schemeClr val="tx1"/>
                          </a:solidFill>
                          <a:latin typeface="Calibri" panose="020F0502020204030204" pitchFamily="34" charset="0"/>
                          <a:cs typeface="Calibri" panose="020F0502020204030204" pitchFamily="34" charset="0"/>
                        </a:rPr>
                        <a:t> for </a:t>
                      </a:r>
                      <a:r>
                        <a:rPr lang="fi-FI" sz="800" b="1" dirty="0" err="1">
                          <a:solidFill>
                            <a:schemeClr val="tx1"/>
                          </a:solidFill>
                          <a:latin typeface="Calibri" panose="020F0502020204030204" pitchFamily="34" charset="0"/>
                          <a:cs typeface="Calibri" panose="020F0502020204030204" pitchFamily="34" charset="0"/>
                        </a:rPr>
                        <a:t>entrepreneurship</a:t>
                      </a:r>
                      <a:endParaRPr lang="fi-FI" sz="800" b="1" dirty="0">
                        <a:solidFill>
                          <a:schemeClr val="tx1"/>
                        </a:solidFill>
                        <a:latin typeface="Calibri" panose="020F0502020204030204" pitchFamily="34" charset="0"/>
                        <a:cs typeface="Calibri" panose="020F0502020204030204" pitchFamily="34" charset="0"/>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3234181533"/>
                  </a:ext>
                </a:extLst>
              </a:tr>
              <a:tr h="1885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800" b="1" kern="1200" dirty="0" err="1">
                          <a:solidFill>
                            <a:schemeClr val="tx1"/>
                          </a:solidFill>
                          <a:latin typeface="Calibri" panose="020F0502020204030204" pitchFamily="34" charset="0"/>
                          <a:ea typeface="+mn-ea"/>
                          <a:cs typeface="Calibri" panose="020F0502020204030204" pitchFamily="34" charset="0"/>
                        </a:rPr>
                        <a:t>Bold</a:t>
                      </a:r>
                      <a:r>
                        <a:rPr lang="fi-FI" sz="800" b="1" kern="1200" dirty="0">
                          <a:solidFill>
                            <a:schemeClr val="tx1"/>
                          </a:solidFill>
                          <a:latin typeface="Calibri" panose="020F0502020204030204" pitchFamily="34" charset="0"/>
                          <a:ea typeface="+mn-ea"/>
                          <a:cs typeface="Calibri" panose="020F0502020204030204" pitchFamily="34" charset="0"/>
                        </a:rPr>
                        <a:t>, </a:t>
                      </a:r>
                      <a:r>
                        <a:rPr lang="fi-FI" sz="800" b="1" kern="1200" dirty="0" err="1">
                          <a:solidFill>
                            <a:schemeClr val="tx1"/>
                          </a:solidFill>
                          <a:latin typeface="Calibri" panose="020F0502020204030204" pitchFamily="34" charset="0"/>
                          <a:ea typeface="+mn-ea"/>
                          <a:cs typeface="Calibri" panose="020F0502020204030204" pitchFamily="34" charset="0"/>
                        </a:rPr>
                        <a:t>sustainable</a:t>
                      </a:r>
                      <a:r>
                        <a:rPr lang="fi-FI" sz="800" b="1" kern="1200" dirty="0">
                          <a:solidFill>
                            <a:schemeClr val="tx1"/>
                          </a:solidFill>
                          <a:latin typeface="Calibri" panose="020F0502020204030204" pitchFamily="34" charset="0"/>
                          <a:ea typeface="+mn-ea"/>
                          <a:cs typeface="Calibri" panose="020F0502020204030204" pitchFamily="34" charset="0"/>
                        </a:rPr>
                        <a:t> </a:t>
                      </a:r>
                      <a:r>
                        <a:rPr lang="fi-FI" sz="800" b="1" kern="1200" dirty="0" err="1">
                          <a:solidFill>
                            <a:schemeClr val="tx1"/>
                          </a:solidFill>
                          <a:latin typeface="Calibri" panose="020F0502020204030204" pitchFamily="34" charset="0"/>
                          <a:ea typeface="+mn-ea"/>
                          <a:cs typeface="Calibri" panose="020F0502020204030204" pitchFamily="34" charset="0"/>
                        </a:rPr>
                        <a:t>urban</a:t>
                      </a:r>
                      <a:r>
                        <a:rPr lang="fi-FI" sz="800" b="1" kern="1200" dirty="0">
                          <a:solidFill>
                            <a:schemeClr val="tx1"/>
                          </a:solidFill>
                          <a:latin typeface="Calibri" panose="020F0502020204030204" pitchFamily="34" charset="0"/>
                          <a:ea typeface="+mn-ea"/>
                          <a:cs typeface="Calibri" panose="020F0502020204030204" pitchFamily="34" charset="0"/>
                        </a:rPr>
                        <a:t> </a:t>
                      </a:r>
                      <a:r>
                        <a:rPr lang="fi-FI" sz="800" b="1" kern="1200" dirty="0" err="1">
                          <a:solidFill>
                            <a:schemeClr val="tx1"/>
                          </a:solidFill>
                          <a:latin typeface="Calibri" panose="020F0502020204030204" pitchFamily="34" charset="0"/>
                          <a:ea typeface="+mn-ea"/>
                          <a:cs typeface="Calibri" panose="020F0502020204030204" pitchFamily="34" charset="0"/>
                        </a:rPr>
                        <a:t>development</a:t>
                      </a:r>
                      <a:endParaRPr lang="fi-FI" sz="800" b="1"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solidFill>
                      <a:schemeClr val="accent4">
                        <a:lumMod val="20000"/>
                        <a:lumOff val="80000"/>
                        <a:alpha val="50000"/>
                      </a:schemeClr>
                    </a:solidFill>
                  </a:tcPr>
                </a:tc>
                <a:extLst>
                  <a:ext uri="{0D108BD9-81ED-4DB2-BD59-A6C34878D82A}">
                    <a16:rowId xmlns:a16="http://schemas.microsoft.com/office/drawing/2014/main" val="3514108194"/>
                  </a:ext>
                </a:extLst>
              </a:tr>
              <a:tr h="308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kern="1200" dirty="0">
                          <a:solidFill>
                            <a:schemeClr val="dk1"/>
                          </a:solidFill>
                          <a:latin typeface="Calibri" panose="020F0502020204030204" pitchFamily="34" charset="0"/>
                          <a:ea typeface="+mn-ea"/>
                          <a:cs typeface="Calibri" panose="020F0502020204030204" pitchFamily="34" charset="0"/>
                        </a:rPr>
                        <a:t>Attractive hub of innovation, research and expertise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kern="1200" dirty="0">
                          <a:solidFill>
                            <a:schemeClr val="dk1"/>
                          </a:solidFill>
                          <a:latin typeface="Calibri" panose="020F0502020204030204" pitchFamily="34" charset="0"/>
                          <a:ea typeface="+mn-ea"/>
                          <a:cs typeface="Calibri" panose="020F0502020204030204" pitchFamily="34" charset="0"/>
                        </a:rPr>
                        <a:t>and high-quality education</a:t>
                      </a:r>
                      <a:endParaRPr lang="fi-FI" sz="800" b="1" kern="1200" dirty="0">
                        <a:solidFill>
                          <a:schemeClr val="dk1"/>
                        </a:solidFill>
                        <a:latin typeface="Calibri" panose="020F0502020204030204" pitchFamily="34" charset="0"/>
                        <a:ea typeface="+mn-ea"/>
                        <a:cs typeface="Calibri" panose="020F0502020204030204" pitchFamily="34" charset="0"/>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1602753617"/>
                  </a:ext>
                </a:extLst>
              </a:tr>
              <a:tr h="1885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latin typeface="Calibri" panose="020F0502020204030204" pitchFamily="34" charset="0"/>
                          <a:cs typeface="Calibri" panose="020F0502020204030204" pitchFamily="34" charset="0"/>
                        </a:rPr>
                        <a:t>Growing tourism and attractive events</a:t>
                      </a:r>
                      <a:endParaRPr lang="fi-FI" sz="800" b="1" dirty="0">
                        <a:latin typeface="Calibri" panose="020F0502020204030204" pitchFamily="34" charset="0"/>
                        <a:cs typeface="Calibri" panose="020F0502020204030204" pitchFamily="34" charset="0"/>
                      </a:endParaRPr>
                    </a:p>
                  </a:txBody>
                  <a:tcPr marL="68580" marR="68580" marT="34290" marB="34290">
                    <a:solidFill>
                      <a:schemeClr val="accent4">
                        <a:lumMod val="20000"/>
                        <a:lumOff val="80000"/>
                        <a:alpha val="50000"/>
                      </a:schemeClr>
                    </a:solidFill>
                  </a:tcPr>
                </a:tc>
                <a:extLst>
                  <a:ext uri="{0D108BD9-81ED-4DB2-BD59-A6C34878D82A}">
                    <a16:rowId xmlns:a16="http://schemas.microsoft.com/office/drawing/2014/main" val="4258939411"/>
                  </a:ext>
                </a:extLst>
              </a:tr>
              <a:tr h="1885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latin typeface="Calibri" panose="020F0502020204030204" pitchFamily="34" charset="0"/>
                          <a:cs typeface="Calibri" panose="020F0502020204030204" pitchFamily="34" charset="0"/>
                        </a:rPr>
                        <a:t>Awareness of Kuopio and lobbying</a:t>
                      </a:r>
                      <a:endParaRPr lang="fi-FI" sz="800" b="1" dirty="0">
                        <a:latin typeface="Calibri" panose="020F0502020204030204" pitchFamily="34" charset="0"/>
                        <a:cs typeface="Calibri" panose="020F0502020204030204" pitchFamily="34" charset="0"/>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1804340783"/>
                  </a:ext>
                </a:extLst>
              </a:tr>
            </a:tbl>
          </a:graphicData>
        </a:graphic>
      </p:graphicFrame>
      <p:graphicFrame>
        <p:nvGraphicFramePr>
          <p:cNvPr id="60" name="Taulukko 59">
            <a:extLst>
              <a:ext uri="{FF2B5EF4-FFF2-40B4-BE49-F238E27FC236}">
                <a16:creationId xmlns:a16="http://schemas.microsoft.com/office/drawing/2014/main" id="{CDFF33D0-738A-48B2-86F5-01ED684B6579}"/>
              </a:ext>
            </a:extLst>
          </p:cNvPr>
          <p:cNvGraphicFramePr>
            <a:graphicFrameLocks noGrp="1"/>
          </p:cNvGraphicFramePr>
          <p:nvPr>
            <p:extLst>
              <p:ext uri="{D42A27DB-BD31-4B8C-83A1-F6EECF244321}">
                <p14:modId xmlns:p14="http://schemas.microsoft.com/office/powerpoint/2010/main" val="1174060827"/>
              </p:ext>
            </p:extLst>
          </p:nvPr>
        </p:nvGraphicFramePr>
        <p:xfrm>
          <a:off x="6405365" y="2990833"/>
          <a:ext cx="2611558" cy="795350"/>
        </p:xfrm>
        <a:graphic>
          <a:graphicData uri="http://schemas.openxmlformats.org/drawingml/2006/table">
            <a:tbl>
              <a:tblPr firstRow="1" bandRow="1">
                <a:tableStyleId>{93296810-A885-4BE3-A3E7-6D5BEEA58F35}</a:tableStyleId>
              </a:tblPr>
              <a:tblGrid>
                <a:gridCol w="2611558">
                  <a:extLst>
                    <a:ext uri="{9D8B030D-6E8A-4147-A177-3AD203B41FA5}">
                      <a16:colId xmlns:a16="http://schemas.microsoft.com/office/drawing/2014/main" val="1493592442"/>
                    </a:ext>
                  </a:extLst>
                </a:gridCol>
              </a:tblGrid>
              <a:tr h="196685">
                <a:tc>
                  <a:txBody>
                    <a:bodyPr/>
                    <a:lstStyle/>
                    <a:p>
                      <a:r>
                        <a:rPr lang="en-US" sz="800" b="1" dirty="0">
                          <a:solidFill>
                            <a:schemeClr val="tx1"/>
                          </a:solidFill>
                          <a:latin typeface="Calibri" panose="020F0502020204030204" pitchFamily="34" charset="0"/>
                          <a:cs typeface="Calibri" panose="020F0502020204030204" pitchFamily="34" charset="0"/>
                        </a:rPr>
                        <a:t>Circular economy and wise use of resources</a:t>
                      </a:r>
                      <a:endParaRPr lang="fi-FI" sz="800" b="1" dirty="0">
                        <a:solidFill>
                          <a:schemeClr val="tx1"/>
                        </a:solidFill>
                        <a:latin typeface="Calibri" panose="020F0502020204030204" pitchFamily="34" charset="0"/>
                        <a:cs typeface="Calibri" panose="020F0502020204030204" pitchFamily="34" charset="0"/>
                      </a:endParaRPr>
                    </a:p>
                  </a:txBody>
                  <a:tcPr marL="68580" marR="68580" marT="34290" marB="34290">
                    <a:solidFill>
                      <a:schemeClr val="accent2">
                        <a:lumMod val="40000"/>
                        <a:lumOff val="60000"/>
                      </a:schemeClr>
                    </a:solidFill>
                  </a:tcPr>
                </a:tc>
                <a:extLst>
                  <a:ext uri="{0D108BD9-81ED-4DB2-BD59-A6C34878D82A}">
                    <a16:rowId xmlns:a16="http://schemas.microsoft.com/office/drawing/2014/main" val="368821553"/>
                  </a:ext>
                </a:extLst>
              </a:tr>
              <a:tr h="194310">
                <a:tc>
                  <a:txBody>
                    <a:bodyPr/>
                    <a:lstStyle/>
                    <a:p>
                      <a:r>
                        <a:rPr lang="en-US" sz="800" b="1" dirty="0">
                          <a:solidFill>
                            <a:schemeClr val="tx1"/>
                          </a:solidFill>
                          <a:latin typeface="Calibri" panose="020F0502020204030204" pitchFamily="34" charset="0"/>
                          <a:cs typeface="Calibri" panose="020F0502020204030204" pitchFamily="34" charset="0"/>
                        </a:rPr>
                        <a:t>Smart mobility and sustainable urban structure</a:t>
                      </a:r>
                      <a:endParaRPr lang="fi-FI" sz="800" b="1" dirty="0">
                        <a:solidFill>
                          <a:schemeClr val="tx1"/>
                        </a:solidFill>
                        <a:latin typeface="Calibri" panose="020F0502020204030204" pitchFamily="34" charset="0"/>
                        <a:cs typeface="Calibri" panose="020F0502020204030204" pitchFamily="34" charset="0"/>
                      </a:endParaRPr>
                    </a:p>
                  </a:txBody>
                  <a:tcPr marL="68580" marR="68580" marT="34290" marB="34290">
                    <a:solidFill>
                      <a:schemeClr val="accent2">
                        <a:lumMod val="20000"/>
                        <a:lumOff val="80000"/>
                      </a:schemeClr>
                    </a:solidFill>
                  </a:tcPr>
                </a:tc>
                <a:extLst>
                  <a:ext uri="{0D108BD9-81ED-4DB2-BD59-A6C34878D82A}">
                    <a16:rowId xmlns:a16="http://schemas.microsoft.com/office/drawing/2014/main" val="1035474255"/>
                  </a:ext>
                </a:extLst>
              </a:tr>
              <a:tr h="210045">
                <a:tc>
                  <a:txBody>
                    <a:bodyPr/>
                    <a:lstStyle/>
                    <a:p>
                      <a:r>
                        <a:rPr lang="en-US" sz="800" b="1" dirty="0">
                          <a:solidFill>
                            <a:schemeClr val="tx1"/>
                          </a:solidFill>
                          <a:latin typeface="Calibri"/>
                          <a:cs typeface="Calibri"/>
                        </a:rPr>
                        <a:t>Promoting biodiversity and preventing biodiversity loss</a:t>
                      </a:r>
                      <a:endParaRPr lang="fi-FI" sz="800" b="1" dirty="0">
                        <a:solidFill>
                          <a:schemeClr val="tx1"/>
                        </a:solidFill>
                        <a:latin typeface="Calibri"/>
                        <a:cs typeface="Calibri"/>
                      </a:endParaRPr>
                    </a:p>
                  </a:txBody>
                  <a:tcPr marL="68580" marR="68580" marT="34290" marB="34290">
                    <a:solidFill>
                      <a:schemeClr val="accent2">
                        <a:lumMod val="40000"/>
                        <a:lumOff val="60000"/>
                      </a:schemeClr>
                    </a:solidFill>
                  </a:tcPr>
                </a:tc>
                <a:extLst>
                  <a:ext uri="{0D108BD9-81ED-4DB2-BD59-A6C34878D82A}">
                    <a16:rowId xmlns:a16="http://schemas.microsoft.com/office/drawing/2014/main" val="1650521044"/>
                  </a:ext>
                </a:extLst>
              </a:tr>
              <a:tr h="1943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Calibri" panose="020F0502020204030204" pitchFamily="34" charset="0"/>
                          <a:cs typeface="Calibri" panose="020F0502020204030204" pitchFamily="34" charset="0"/>
                        </a:rPr>
                        <a:t>Security of supply and crisis tolerance</a:t>
                      </a:r>
                      <a:endParaRPr lang="fi-FI" sz="800" b="1" dirty="0">
                        <a:solidFill>
                          <a:schemeClr val="tx1"/>
                        </a:solidFill>
                        <a:latin typeface="Calibri" panose="020F0502020204030204" pitchFamily="34" charset="0"/>
                        <a:cs typeface="Calibri" panose="020F0502020204030204" pitchFamily="34" charset="0"/>
                      </a:endParaRPr>
                    </a:p>
                  </a:txBody>
                  <a:tcPr marL="68580" marR="68580" marT="34290" marB="34290">
                    <a:solidFill>
                      <a:schemeClr val="accent2">
                        <a:lumMod val="20000"/>
                        <a:lumOff val="80000"/>
                      </a:schemeClr>
                    </a:solidFill>
                  </a:tcPr>
                </a:tc>
                <a:extLst>
                  <a:ext uri="{0D108BD9-81ED-4DB2-BD59-A6C34878D82A}">
                    <a16:rowId xmlns:a16="http://schemas.microsoft.com/office/drawing/2014/main" val="3700899308"/>
                  </a:ext>
                </a:extLst>
              </a:tr>
            </a:tbl>
          </a:graphicData>
        </a:graphic>
      </p:graphicFrame>
      <p:graphicFrame>
        <p:nvGraphicFramePr>
          <p:cNvPr id="61" name="Taulukko 60">
            <a:extLst>
              <a:ext uri="{FF2B5EF4-FFF2-40B4-BE49-F238E27FC236}">
                <a16:creationId xmlns:a16="http://schemas.microsoft.com/office/drawing/2014/main" id="{7DE8EC3C-DA80-4EE3-B4D8-DDC9396B0CA7}"/>
              </a:ext>
            </a:extLst>
          </p:cNvPr>
          <p:cNvGraphicFramePr>
            <a:graphicFrameLocks noGrp="1"/>
          </p:cNvGraphicFramePr>
          <p:nvPr>
            <p:extLst>
              <p:ext uri="{D42A27DB-BD31-4B8C-83A1-F6EECF244321}">
                <p14:modId xmlns:p14="http://schemas.microsoft.com/office/powerpoint/2010/main" val="3865174077"/>
              </p:ext>
            </p:extLst>
          </p:nvPr>
        </p:nvGraphicFramePr>
        <p:xfrm>
          <a:off x="6419625" y="3931722"/>
          <a:ext cx="2597298" cy="762000"/>
        </p:xfrm>
        <a:graphic>
          <a:graphicData uri="http://schemas.openxmlformats.org/drawingml/2006/table">
            <a:tbl>
              <a:tblPr firstRow="1" bandRow="1">
                <a:tableStyleId>{00A15C55-8517-42AA-B614-E9B94910E393}</a:tableStyleId>
              </a:tblPr>
              <a:tblGrid>
                <a:gridCol w="2597298">
                  <a:extLst>
                    <a:ext uri="{9D8B030D-6E8A-4147-A177-3AD203B41FA5}">
                      <a16:colId xmlns:a16="http://schemas.microsoft.com/office/drawing/2014/main" val="1927952900"/>
                    </a:ext>
                  </a:extLst>
                </a:gridCol>
              </a:tblGrid>
              <a:tr h="1885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800" b="1" dirty="0" err="1">
                          <a:solidFill>
                            <a:schemeClr val="tx1"/>
                          </a:solidFill>
                          <a:latin typeface="Calibri" panose="020F0502020204030204" pitchFamily="34" charset="0"/>
                          <a:cs typeface="Calibri" panose="020F0502020204030204" pitchFamily="34" charset="0"/>
                        </a:rPr>
                        <a:t>Smooth</a:t>
                      </a:r>
                      <a:r>
                        <a:rPr lang="fi-FI" sz="800" b="1" dirty="0">
                          <a:solidFill>
                            <a:schemeClr val="tx1"/>
                          </a:solidFill>
                          <a:latin typeface="Calibri" panose="020F0502020204030204" pitchFamily="34" charset="0"/>
                          <a:cs typeface="Calibri" panose="020F0502020204030204" pitchFamily="34" charset="0"/>
                        </a:rPr>
                        <a:t>, </a:t>
                      </a:r>
                      <a:r>
                        <a:rPr lang="fi-FI" sz="800" b="1" dirty="0" err="1">
                          <a:solidFill>
                            <a:schemeClr val="tx1"/>
                          </a:solidFill>
                          <a:latin typeface="Calibri" panose="020F0502020204030204" pitchFamily="34" charset="0"/>
                          <a:cs typeface="Calibri" panose="020F0502020204030204" pitchFamily="34" charset="0"/>
                        </a:rPr>
                        <a:t>progressive</a:t>
                      </a:r>
                      <a:r>
                        <a:rPr lang="fi-FI" sz="800" b="1" dirty="0">
                          <a:solidFill>
                            <a:schemeClr val="tx1"/>
                          </a:solidFill>
                          <a:latin typeface="Calibri" panose="020F0502020204030204" pitchFamily="34" charset="0"/>
                          <a:cs typeface="Calibri" panose="020F0502020204030204" pitchFamily="34" charset="0"/>
                        </a:rPr>
                        <a:t> </a:t>
                      </a:r>
                      <a:r>
                        <a:rPr lang="fi-FI" sz="800" b="1" dirty="0" err="1">
                          <a:solidFill>
                            <a:schemeClr val="tx1"/>
                          </a:solidFill>
                          <a:latin typeface="Calibri" panose="020F0502020204030204" pitchFamily="34" charset="0"/>
                          <a:cs typeface="Calibri" panose="020F0502020204030204" pitchFamily="34" charset="0"/>
                        </a:rPr>
                        <a:t>operations</a:t>
                      </a:r>
                      <a:endParaRPr lang="fi-FI" sz="800" b="1" dirty="0">
                        <a:solidFill>
                          <a:schemeClr val="tx1"/>
                        </a:solidFill>
                        <a:latin typeface="Calibri" panose="020F0502020204030204" pitchFamily="34" charset="0"/>
                        <a:cs typeface="Calibri" panose="020F0502020204030204" pitchFamily="34" charset="0"/>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1688224594"/>
                  </a:ext>
                </a:extLst>
              </a:tr>
              <a:tr h="1885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800" b="1" dirty="0">
                          <a:solidFill>
                            <a:schemeClr val="tx1"/>
                          </a:solidFill>
                          <a:latin typeface="Calibri" panose="020F0502020204030204" pitchFamily="34" charset="0"/>
                          <a:cs typeface="Calibri" panose="020F0502020204030204" pitchFamily="34" charset="0"/>
                        </a:rPr>
                        <a:t>Progressive management</a:t>
                      </a:r>
                    </a:p>
                  </a:txBody>
                  <a:tcPr marL="68580" marR="68580" marT="34290" marB="34290">
                    <a:solidFill>
                      <a:schemeClr val="accent6">
                        <a:lumMod val="20000"/>
                        <a:lumOff val="80000"/>
                      </a:schemeClr>
                    </a:solidFill>
                  </a:tcPr>
                </a:tc>
                <a:extLst>
                  <a:ext uri="{0D108BD9-81ED-4DB2-BD59-A6C34878D82A}">
                    <a16:rowId xmlns:a16="http://schemas.microsoft.com/office/drawing/2014/main" val="3035306721"/>
                  </a:ext>
                </a:extLst>
              </a:tr>
              <a:tr h="1885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Calibri" panose="020F0502020204030204" pitchFamily="34" charset="0"/>
                          <a:cs typeface="Calibri" panose="020F0502020204030204" pitchFamily="34" charset="0"/>
                        </a:rPr>
                        <a:t>Skilled staff who are healthy and happy</a:t>
                      </a:r>
                      <a:endParaRPr lang="fi-FI" sz="800" b="1" dirty="0">
                        <a:solidFill>
                          <a:schemeClr val="tx1"/>
                        </a:solidFill>
                        <a:latin typeface="Calibri" panose="020F0502020204030204" pitchFamily="34" charset="0"/>
                        <a:cs typeface="Calibri" panose="020F0502020204030204" pitchFamily="34" charset="0"/>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3113748096"/>
                  </a:ext>
                </a:extLst>
              </a:tr>
              <a:tr h="188595">
                <a:tc>
                  <a:txBody>
                    <a:bodyPr/>
                    <a:lstStyle/>
                    <a:p>
                      <a:pPr marL="0" marR="0" lvl="0" indent="0" algn="l" rtl="0" eaLnBrk="1" fontAlgn="auto" latinLnBrk="0" hangingPunct="1">
                        <a:lnSpc>
                          <a:spcPct val="100000"/>
                        </a:lnSpc>
                        <a:spcBef>
                          <a:spcPts val="0"/>
                        </a:spcBef>
                        <a:spcAft>
                          <a:spcPts val="0"/>
                        </a:spcAft>
                        <a:buClrTx/>
                        <a:buSzTx/>
                        <a:buFontTx/>
                        <a:buNone/>
                      </a:pPr>
                      <a:r>
                        <a:rPr lang="fi-FI" sz="800" b="1" strike="noStrike" dirty="0" err="1">
                          <a:solidFill>
                            <a:schemeClr val="tx1"/>
                          </a:solidFill>
                          <a:latin typeface="Calibri"/>
                          <a:cs typeface="Calibri"/>
                        </a:rPr>
                        <a:t>Sustainable</a:t>
                      </a:r>
                      <a:r>
                        <a:rPr lang="fi-FI" sz="800" b="1" strike="noStrike" dirty="0">
                          <a:solidFill>
                            <a:schemeClr val="tx1"/>
                          </a:solidFill>
                          <a:latin typeface="Calibri"/>
                          <a:cs typeface="Calibri"/>
                        </a:rPr>
                        <a:t> </a:t>
                      </a:r>
                      <a:r>
                        <a:rPr lang="fi-FI" sz="800" b="1" strike="noStrike" dirty="0" err="1">
                          <a:solidFill>
                            <a:schemeClr val="tx1"/>
                          </a:solidFill>
                          <a:latin typeface="Calibri"/>
                          <a:cs typeface="Calibri"/>
                        </a:rPr>
                        <a:t>economy</a:t>
                      </a:r>
                      <a:endParaRPr lang="fi-FI" sz="800" b="1" strike="noStrike" dirty="0">
                        <a:solidFill>
                          <a:schemeClr val="tx1"/>
                        </a:solidFill>
                        <a:latin typeface="Calibri"/>
                        <a:cs typeface="Calibri"/>
                      </a:endParaRPr>
                    </a:p>
                  </a:txBody>
                  <a:tcPr marL="68580" marR="68580" marT="34290" marB="34290">
                    <a:solidFill>
                      <a:schemeClr val="accent6">
                        <a:lumMod val="20000"/>
                        <a:lumOff val="80000"/>
                      </a:schemeClr>
                    </a:solidFill>
                  </a:tcPr>
                </a:tc>
                <a:extLst>
                  <a:ext uri="{0D108BD9-81ED-4DB2-BD59-A6C34878D82A}">
                    <a16:rowId xmlns:a16="http://schemas.microsoft.com/office/drawing/2014/main" val="17252123"/>
                  </a:ext>
                </a:extLst>
              </a:tr>
            </a:tbl>
          </a:graphicData>
        </a:graphic>
      </p:graphicFrame>
      <p:sp>
        <p:nvSpPr>
          <p:cNvPr id="62" name="Tekstiruutu 61">
            <a:extLst>
              <a:ext uri="{FF2B5EF4-FFF2-40B4-BE49-F238E27FC236}">
                <a16:creationId xmlns:a16="http://schemas.microsoft.com/office/drawing/2014/main" id="{CF87E05D-59D2-44E3-AE18-60D9B44E9750}"/>
              </a:ext>
            </a:extLst>
          </p:cNvPr>
          <p:cNvSpPr txBox="1"/>
          <p:nvPr/>
        </p:nvSpPr>
        <p:spPr>
          <a:xfrm>
            <a:off x="6435330" y="28134"/>
            <a:ext cx="1531188" cy="323165"/>
          </a:xfrm>
          <a:prstGeom prst="rect">
            <a:avLst/>
          </a:prstGeom>
          <a:noFill/>
        </p:spPr>
        <p:txBody>
          <a:bodyPr wrap="none" rtlCol="0">
            <a:spAutoFit/>
          </a:bodyPr>
          <a:lstStyle/>
          <a:p>
            <a:pPr defTabSz="685800">
              <a:defRPr/>
            </a:pPr>
            <a:r>
              <a:rPr lang="fi-FI" sz="1500" b="1" dirty="0">
                <a:solidFill>
                  <a:prstClr val="white"/>
                </a:solidFill>
                <a:ea typeface="ＭＳ Ｐゴシック" charset="-128"/>
              </a:rPr>
              <a:t>Menestystekijät</a:t>
            </a:r>
          </a:p>
        </p:txBody>
      </p:sp>
      <p:sp>
        <p:nvSpPr>
          <p:cNvPr id="65" name="Tekstiruutu 64">
            <a:extLst>
              <a:ext uri="{FF2B5EF4-FFF2-40B4-BE49-F238E27FC236}">
                <a16:creationId xmlns:a16="http://schemas.microsoft.com/office/drawing/2014/main" id="{326A812A-EEE6-4E69-BFF5-BCEC438A814F}"/>
              </a:ext>
            </a:extLst>
          </p:cNvPr>
          <p:cNvSpPr txBox="1"/>
          <p:nvPr/>
        </p:nvSpPr>
        <p:spPr>
          <a:xfrm>
            <a:off x="3161969" y="151529"/>
            <a:ext cx="649537" cy="323165"/>
          </a:xfrm>
          <a:prstGeom prst="rect">
            <a:avLst/>
          </a:prstGeom>
          <a:noFill/>
        </p:spPr>
        <p:txBody>
          <a:bodyPr wrap="none" rtlCol="0">
            <a:spAutoFit/>
          </a:bodyPr>
          <a:lstStyle/>
          <a:p>
            <a:pPr defTabSz="685800">
              <a:defRPr/>
            </a:pPr>
            <a:r>
              <a:rPr lang="fi-FI" sz="1500" b="1" dirty="0" err="1">
                <a:solidFill>
                  <a:schemeClr val="accent4"/>
                </a:solidFill>
                <a:ea typeface="ＭＳ Ｐゴシック" charset="-128"/>
              </a:rPr>
              <a:t>Goals</a:t>
            </a:r>
            <a:endParaRPr lang="fi-FI" sz="1500" b="1" dirty="0">
              <a:solidFill>
                <a:schemeClr val="accent4"/>
              </a:solidFill>
              <a:ea typeface="ＭＳ Ｐゴシック" charset="-128"/>
            </a:endParaRPr>
          </a:p>
        </p:txBody>
      </p:sp>
      <p:sp>
        <p:nvSpPr>
          <p:cNvPr id="98" name="Tekstiruutu 97">
            <a:extLst>
              <a:ext uri="{FF2B5EF4-FFF2-40B4-BE49-F238E27FC236}">
                <a16:creationId xmlns:a16="http://schemas.microsoft.com/office/drawing/2014/main" id="{B8885A64-C833-454A-90F4-67D5C3AE8EBC}"/>
              </a:ext>
            </a:extLst>
          </p:cNvPr>
          <p:cNvSpPr txBox="1"/>
          <p:nvPr/>
        </p:nvSpPr>
        <p:spPr>
          <a:xfrm>
            <a:off x="6364759" y="151529"/>
            <a:ext cx="1445011" cy="323165"/>
          </a:xfrm>
          <a:prstGeom prst="rect">
            <a:avLst/>
          </a:prstGeom>
          <a:noFill/>
        </p:spPr>
        <p:txBody>
          <a:bodyPr wrap="none" rtlCol="0">
            <a:spAutoFit/>
          </a:bodyPr>
          <a:lstStyle/>
          <a:p>
            <a:pPr defTabSz="685800">
              <a:defRPr/>
            </a:pPr>
            <a:r>
              <a:rPr lang="fi-FI" sz="1500" b="1" dirty="0" err="1">
                <a:solidFill>
                  <a:schemeClr val="accent4"/>
                </a:solidFill>
                <a:ea typeface="ＭＳ Ｐゴシック" charset="-128"/>
              </a:rPr>
              <a:t>Success</a:t>
            </a:r>
            <a:r>
              <a:rPr lang="fi-FI" sz="1500" b="1" dirty="0">
                <a:solidFill>
                  <a:schemeClr val="accent4"/>
                </a:solidFill>
                <a:ea typeface="ＭＳ Ｐゴシック" charset="-128"/>
              </a:rPr>
              <a:t> </a:t>
            </a:r>
            <a:r>
              <a:rPr lang="fi-FI" sz="1500" b="1" dirty="0" err="1">
                <a:solidFill>
                  <a:schemeClr val="accent4"/>
                </a:solidFill>
                <a:ea typeface="ＭＳ Ｐゴシック" charset="-128"/>
              </a:rPr>
              <a:t>factors</a:t>
            </a:r>
            <a:endParaRPr lang="fi-FI" sz="1500" b="1" dirty="0">
              <a:solidFill>
                <a:schemeClr val="accent4"/>
              </a:solidFill>
              <a:ea typeface="ＭＳ Ｐゴシック" charset="-128"/>
            </a:endParaRPr>
          </a:p>
        </p:txBody>
      </p:sp>
      <p:graphicFrame>
        <p:nvGraphicFramePr>
          <p:cNvPr id="99" name="Taulukko 98">
            <a:extLst>
              <a:ext uri="{FF2B5EF4-FFF2-40B4-BE49-F238E27FC236}">
                <a16:creationId xmlns:a16="http://schemas.microsoft.com/office/drawing/2014/main" id="{64E2BBF3-1EDD-4D27-BC91-7E11470AFC97}"/>
              </a:ext>
            </a:extLst>
          </p:cNvPr>
          <p:cNvGraphicFramePr>
            <a:graphicFrameLocks noGrp="1"/>
          </p:cNvGraphicFramePr>
          <p:nvPr>
            <p:extLst>
              <p:ext uri="{D42A27DB-BD31-4B8C-83A1-F6EECF244321}">
                <p14:modId xmlns:p14="http://schemas.microsoft.com/office/powerpoint/2010/main" val="2498530227"/>
              </p:ext>
            </p:extLst>
          </p:nvPr>
        </p:nvGraphicFramePr>
        <p:xfrm>
          <a:off x="6409951" y="536118"/>
          <a:ext cx="2606972" cy="1006713"/>
        </p:xfrm>
        <a:graphic>
          <a:graphicData uri="http://schemas.openxmlformats.org/drawingml/2006/table">
            <a:tbl>
              <a:tblPr firstRow="1" bandRow="1">
                <a:tableStyleId>{21E4AEA4-8DFA-4A89-87EB-49C32662AFE0}</a:tableStyleId>
              </a:tblPr>
              <a:tblGrid>
                <a:gridCol w="2606972">
                  <a:extLst>
                    <a:ext uri="{9D8B030D-6E8A-4147-A177-3AD203B41FA5}">
                      <a16:colId xmlns:a16="http://schemas.microsoft.com/office/drawing/2014/main" val="3744657307"/>
                    </a:ext>
                  </a:extLst>
                </a:gridCol>
              </a:tblGrid>
              <a:tr h="227783">
                <a:tc>
                  <a:txBody>
                    <a:bodyPr/>
                    <a:lstStyle/>
                    <a:p>
                      <a:r>
                        <a:rPr lang="fi-FI" sz="800" b="1" dirty="0" err="1">
                          <a:solidFill>
                            <a:schemeClr val="tx1"/>
                          </a:solidFill>
                          <a:latin typeface="Calibri" panose="020F0502020204030204" pitchFamily="34" charset="0"/>
                          <a:cs typeface="Calibri" panose="020F0502020204030204" pitchFamily="34" charset="0"/>
                        </a:rPr>
                        <a:t>Living</a:t>
                      </a:r>
                      <a:r>
                        <a:rPr lang="fi-FI" sz="800" b="1" dirty="0">
                          <a:solidFill>
                            <a:schemeClr val="tx1"/>
                          </a:solidFill>
                          <a:latin typeface="Calibri" panose="020F0502020204030204" pitchFamily="34" charset="0"/>
                          <a:cs typeface="Calibri" panose="020F0502020204030204" pitchFamily="34" charset="0"/>
                        </a:rPr>
                        <a:t> </a:t>
                      </a:r>
                      <a:r>
                        <a:rPr lang="fi-FI" sz="800" b="1" dirty="0" err="1">
                          <a:solidFill>
                            <a:schemeClr val="tx1"/>
                          </a:solidFill>
                          <a:latin typeface="Calibri" panose="020F0502020204030204" pitchFamily="34" charset="0"/>
                          <a:cs typeface="Calibri" panose="020F0502020204030204" pitchFamily="34" charset="0"/>
                        </a:rPr>
                        <a:t>environment</a:t>
                      </a:r>
                      <a:r>
                        <a:rPr lang="fi-FI" sz="800" b="1" dirty="0">
                          <a:solidFill>
                            <a:schemeClr val="tx1"/>
                          </a:solidFill>
                          <a:latin typeface="Calibri" panose="020F0502020204030204" pitchFamily="34" charset="0"/>
                          <a:cs typeface="Calibri" panose="020F0502020204030204" pitchFamily="34" charset="0"/>
                        </a:rPr>
                        <a:t> and </a:t>
                      </a:r>
                      <a:r>
                        <a:rPr lang="fi-FI" sz="800" b="1" dirty="0" err="1">
                          <a:solidFill>
                            <a:schemeClr val="tx1"/>
                          </a:solidFill>
                          <a:latin typeface="Calibri" panose="020F0502020204030204" pitchFamily="34" charset="0"/>
                          <a:cs typeface="Calibri" panose="020F0502020204030204" pitchFamily="34" charset="0"/>
                        </a:rPr>
                        <a:t>inclusion</a:t>
                      </a:r>
                      <a:endParaRPr lang="fi-FI" sz="800" b="1" dirty="0">
                        <a:solidFill>
                          <a:schemeClr val="tx1"/>
                        </a:solidFill>
                        <a:latin typeface="Calibri" panose="020F0502020204030204" pitchFamily="34" charset="0"/>
                        <a:cs typeface="Calibri" panose="020F0502020204030204" pitchFamily="34" charset="0"/>
                      </a:endParaRPr>
                    </a:p>
                  </a:txBody>
                  <a:tcPr marL="68580" marR="68580" marT="34290" marB="34290">
                    <a:solidFill>
                      <a:schemeClr val="accent3">
                        <a:lumMod val="40000"/>
                        <a:lumOff val="60000"/>
                      </a:schemeClr>
                    </a:solidFill>
                  </a:tcPr>
                </a:tc>
                <a:extLst>
                  <a:ext uri="{0D108BD9-81ED-4DB2-BD59-A6C34878D82A}">
                    <a16:rowId xmlns:a16="http://schemas.microsoft.com/office/drawing/2014/main" val="1361632998"/>
                  </a:ext>
                </a:extLst>
              </a:tr>
              <a:tr h="1950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latin typeface="Calibri" panose="020F0502020204030204" pitchFamily="34" charset="0"/>
                          <a:cs typeface="Calibri" panose="020F0502020204030204" pitchFamily="34" charset="0"/>
                        </a:rPr>
                        <a:t>Lifestyles and social networks that promote wellbeing</a:t>
                      </a:r>
                      <a:endParaRPr lang="fi-FI" sz="800" b="1" dirty="0">
                        <a:latin typeface="Calibri" panose="020F0502020204030204" pitchFamily="34" charset="0"/>
                        <a:cs typeface="Calibri" panose="020F0502020204030204" pitchFamily="34" charset="0"/>
                      </a:endParaRPr>
                    </a:p>
                  </a:txBody>
                  <a:tcPr marL="68580" marR="68580" marT="34290" marB="34290">
                    <a:solidFill>
                      <a:schemeClr val="accent3">
                        <a:lumMod val="40000"/>
                        <a:lumOff val="60000"/>
                        <a:alpha val="30980"/>
                      </a:schemeClr>
                    </a:solidFill>
                  </a:tcPr>
                </a:tc>
                <a:extLst>
                  <a:ext uri="{0D108BD9-81ED-4DB2-BD59-A6C34878D82A}">
                    <a16:rowId xmlns:a16="http://schemas.microsoft.com/office/drawing/2014/main" val="2773875972"/>
                  </a:ext>
                </a:extLst>
              </a:tr>
              <a:tr h="2028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latin typeface="Calibri" panose="020F0502020204030204" pitchFamily="34" charset="0"/>
                          <a:cs typeface="Calibri" panose="020F0502020204030204" pitchFamily="34" charset="0"/>
                        </a:rPr>
                        <a:t>Lifelong learning, work and livelihood</a:t>
                      </a:r>
                      <a:endParaRPr lang="fi-FI" sz="800" b="1" dirty="0">
                        <a:latin typeface="Calibri" panose="020F0502020204030204" pitchFamily="34" charset="0"/>
                        <a:cs typeface="Calibri" panose="020F0502020204030204" pitchFamily="34" charset="0"/>
                      </a:endParaRPr>
                    </a:p>
                  </a:txBody>
                  <a:tcPr marL="68580" marR="68580" marT="34290" marB="34290">
                    <a:solidFill>
                      <a:schemeClr val="accent3">
                        <a:lumMod val="40000"/>
                        <a:lumOff val="60000"/>
                      </a:schemeClr>
                    </a:solidFill>
                  </a:tcPr>
                </a:tc>
                <a:extLst>
                  <a:ext uri="{0D108BD9-81ED-4DB2-BD59-A6C34878D82A}">
                    <a16:rowId xmlns:a16="http://schemas.microsoft.com/office/drawing/2014/main" val="2678384873"/>
                  </a:ext>
                </a:extLst>
              </a:tr>
              <a:tr h="1885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Calibri"/>
                          <a:cs typeface="Calibri"/>
                        </a:rPr>
                        <a:t>Quality education and early childhood education and care</a:t>
                      </a:r>
                      <a:endParaRPr lang="fi-FI" sz="800" b="1" dirty="0">
                        <a:solidFill>
                          <a:schemeClr val="tx1"/>
                        </a:solidFill>
                        <a:latin typeface="Calibri"/>
                        <a:cs typeface="Calibri"/>
                      </a:endParaRPr>
                    </a:p>
                  </a:txBody>
                  <a:tcPr marL="68580" marR="68580" marT="34290" marB="34290">
                    <a:solidFill>
                      <a:schemeClr val="accent3">
                        <a:lumMod val="40000"/>
                        <a:lumOff val="60000"/>
                        <a:alpha val="32157"/>
                      </a:schemeClr>
                    </a:solidFill>
                  </a:tcPr>
                </a:tc>
                <a:extLst>
                  <a:ext uri="{0D108BD9-81ED-4DB2-BD59-A6C34878D82A}">
                    <a16:rowId xmlns:a16="http://schemas.microsoft.com/office/drawing/2014/main" val="1938386699"/>
                  </a:ext>
                </a:extLst>
              </a:tr>
              <a:tr h="1885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strike="noStrike" dirty="0">
                          <a:latin typeface="Calibri" panose="020F0502020204030204" pitchFamily="34" charset="0"/>
                          <a:cs typeface="Calibri" panose="020F0502020204030204" pitchFamily="34" charset="0"/>
                        </a:rPr>
                        <a:t>Meaningful leisure activities and experiences</a:t>
                      </a:r>
                      <a:endParaRPr lang="fi-FI" sz="800" b="1" strike="noStrike" dirty="0">
                        <a:solidFill>
                          <a:srgbClr val="C00000"/>
                        </a:solidFill>
                        <a:latin typeface="Calibri" panose="020F0502020204030204" pitchFamily="34" charset="0"/>
                        <a:cs typeface="Calibri" panose="020F0502020204030204" pitchFamily="34" charset="0"/>
                      </a:endParaRPr>
                    </a:p>
                  </a:txBody>
                  <a:tcPr marL="68580" marR="68580" marT="34290" marB="34290">
                    <a:solidFill>
                      <a:schemeClr val="accent3">
                        <a:lumMod val="40000"/>
                        <a:lumOff val="60000"/>
                      </a:schemeClr>
                    </a:solidFill>
                  </a:tcPr>
                </a:tc>
                <a:extLst>
                  <a:ext uri="{0D108BD9-81ED-4DB2-BD59-A6C34878D82A}">
                    <a16:rowId xmlns:a16="http://schemas.microsoft.com/office/drawing/2014/main" val="476859830"/>
                  </a:ext>
                </a:extLst>
              </a:tr>
            </a:tbl>
          </a:graphicData>
        </a:graphic>
      </p:graphicFrame>
      <p:grpSp>
        <p:nvGrpSpPr>
          <p:cNvPr id="6" name="Ryhmä 5">
            <a:extLst>
              <a:ext uri="{FF2B5EF4-FFF2-40B4-BE49-F238E27FC236}">
                <a16:creationId xmlns:a16="http://schemas.microsoft.com/office/drawing/2014/main" id="{EF1B0D56-ACE3-479F-9552-05C73D949A17}"/>
              </a:ext>
            </a:extLst>
          </p:cNvPr>
          <p:cNvGrpSpPr/>
          <p:nvPr/>
        </p:nvGrpSpPr>
        <p:grpSpPr>
          <a:xfrm>
            <a:off x="3051966" y="565766"/>
            <a:ext cx="3236817" cy="4248433"/>
            <a:chOff x="3145645" y="479628"/>
            <a:chExt cx="3236817" cy="4248433"/>
          </a:xfrm>
        </p:grpSpPr>
        <p:sp>
          <p:nvSpPr>
            <p:cNvPr id="66" name="Vuokaaviosymboli: Rajoitin 65">
              <a:extLst>
                <a:ext uri="{FF2B5EF4-FFF2-40B4-BE49-F238E27FC236}">
                  <a16:creationId xmlns:a16="http://schemas.microsoft.com/office/drawing/2014/main" id="{EB980DE5-7911-468B-966B-8856AB9C3D69}"/>
                </a:ext>
              </a:extLst>
            </p:cNvPr>
            <p:cNvSpPr/>
            <p:nvPr/>
          </p:nvSpPr>
          <p:spPr>
            <a:xfrm rot="19891760">
              <a:off x="3145645" y="479628"/>
              <a:ext cx="1620000" cy="432000"/>
            </a:xfrm>
            <a:prstGeom prst="flowChartTerminator">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72" name="Vuokaaviosymboli: Rajoitin 71">
              <a:extLst>
                <a:ext uri="{FF2B5EF4-FFF2-40B4-BE49-F238E27FC236}">
                  <a16:creationId xmlns:a16="http://schemas.microsoft.com/office/drawing/2014/main" id="{E23E860C-B9DC-40F6-AB13-D9803052B844}"/>
                </a:ext>
              </a:extLst>
            </p:cNvPr>
            <p:cNvSpPr/>
            <p:nvPr/>
          </p:nvSpPr>
          <p:spPr>
            <a:xfrm rot="19959413">
              <a:off x="3177178" y="2643864"/>
              <a:ext cx="1620000" cy="432000"/>
            </a:xfrm>
            <a:prstGeom prst="flowChartTerminator">
              <a:avLst/>
            </a:prstGeom>
            <a:solidFill>
              <a:schemeClr val="accent2">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73" name="Vuokaaviosymboli: Rajoitin 72">
              <a:extLst>
                <a:ext uri="{FF2B5EF4-FFF2-40B4-BE49-F238E27FC236}">
                  <a16:creationId xmlns:a16="http://schemas.microsoft.com/office/drawing/2014/main" id="{F4D27675-704D-4344-A65E-D8C653B56111}"/>
                </a:ext>
              </a:extLst>
            </p:cNvPr>
            <p:cNvSpPr/>
            <p:nvPr/>
          </p:nvSpPr>
          <p:spPr>
            <a:xfrm rot="1438018">
              <a:off x="3182045" y="1034769"/>
              <a:ext cx="1568831" cy="432000"/>
            </a:xfrm>
            <a:prstGeom prst="flowChartTerminator">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96" name="Vuokaaviosymboli: Rajoitin 95">
              <a:extLst>
                <a:ext uri="{FF2B5EF4-FFF2-40B4-BE49-F238E27FC236}">
                  <a16:creationId xmlns:a16="http://schemas.microsoft.com/office/drawing/2014/main" id="{8CB9FC1F-9A84-45C7-A15B-3E4BFB0BE427}"/>
                </a:ext>
              </a:extLst>
            </p:cNvPr>
            <p:cNvSpPr/>
            <p:nvPr/>
          </p:nvSpPr>
          <p:spPr>
            <a:xfrm>
              <a:off x="3193362" y="735015"/>
              <a:ext cx="3189100" cy="513000"/>
            </a:xfrm>
            <a:prstGeom prst="flowChartTermina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75" name="Vuokaaviosymboli: Rajoitin 74">
              <a:extLst>
                <a:ext uri="{FF2B5EF4-FFF2-40B4-BE49-F238E27FC236}">
                  <a16:creationId xmlns:a16="http://schemas.microsoft.com/office/drawing/2014/main" id="{62FCA02F-F19B-4330-9D8A-D084C5E88813}"/>
                </a:ext>
              </a:extLst>
            </p:cNvPr>
            <p:cNvSpPr/>
            <p:nvPr/>
          </p:nvSpPr>
          <p:spPr>
            <a:xfrm rot="19923946">
              <a:off x="3153825" y="1555401"/>
              <a:ext cx="1620000" cy="432000"/>
            </a:xfrm>
            <a:prstGeom prst="flowChartTerminator">
              <a:avLst/>
            </a:prstGeom>
            <a:solidFill>
              <a:schemeClr val="accent4">
                <a:lumMod val="60000"/>
                <a:lumOff val="40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76" name="Vuokaaviosymboli: Rajoitin 75">
              <a:extLst>
                <a:ext uri="{FF2B5EF4-FFF2-40B4-BE49-F238E27FC236}">
                  <a16:creationId xmlns:a16="http://schemas.microsoft.com/office/drawing/2014/main" id="{AB27423E-1F05-4CA5-9F3D-BCBF75419977}"/>
                </a:ext>
              </a:extLst>
            </p:cNvPr>
            <p:cNvSpPr/>
            <p:nvPr/>
          </p:nvSpPr>
          <p:spPr>
            <a:xfrm rot="1442520">
              <a:off x="3162092" y="2115758"/>
              <a:ext cx="1620000" cy="432000"/>
            </a:xfrm>
            <a:prstGeom prst="flowChartTerminator">
              <a:avLst/>
            </a:prstGeom>
            <a:solidFill>
              <a:schemeClr val="accent4">
                <a:lumMod val="60000"/>
                <a:lumOff val="40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77" name="Vuokaaviosymboli: Rajoitin 76">
              <a:extLst>
                <a:ext uri="{FF2B5EF4-FFF2-40B4-BE49-F238E27FC236}">
                  <a16:creationId xmlns:a16="http://schemas.microsoft.com/office/drawing/2014/main" id="{36BC250C-8C95-477B-9D91-5732E60B5C09}"/>
                </a:ext>
              </a:extLst>
            </p:cNvPr>
            <p:cNvSpPr/>
            <p:nvPr/>
          </p:nvSpPr>
          <p:spPr>
            <a:xfrm rot="1496604">
              <a:off x="3147601" y="3210987"/>
              <a:ext cx="1620000" cy="432000"/>
            </a:xfrm>
            <a:prstGeom prst="flowChartTerminator">
              <a:avLst/>
            </a:prstGeom>
            <a:solidFill>
              <a:schemeClr val="accent2">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78" name="Vuokaaviosymboli: Rajoitin 77">
              <a:extLst>
                <a:ext uri="{FF2B5EF4-FFF2-40B4-BE49-F238E27FC236}">
                  <a16:creationId xmlns:a16="http://schemas.microsoft.com/office/drawing/2014/main" id="{88C06C09-7E2E-4DAA-AEAB-5ADEE359A658}"/>
                </a:ext>
              </a:extLst>
            </p:cNvPr>
            <p:cNvSpPr/>
            <p:nvPr/>
          </p:nvSpPr>
          <p:spPr>
            <a:xfrm rot="19999392">
              <a:off x="3155940" y="3753682"/>
              <a:ext cx="1620000" cy="432000"/>
            </a:xfrm>
            <a:prstGeom prst="flowChartTerminator">
              <a:avLst/>
            </a:pr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79" name="Vuokaaviosymboli: Rajoitin 78">
              <a:extLst>
                <a:ext uri="{FF2B5EF4-FFF2-40B4-BE49-F238E27FC236}">
                  <a16:creationId xmlns:a16="http://schemas.microsoft.com/office/drawing/2014/main" id="{CE02521E-047E-447D-8372-79BF2A0187C8}"/>
                </a:ext>
              </a:extLst>
            </p:cNvPr>
            <p:cNvSpPr/>
            <p:nvPr/>
          </p:nvSpPr>
          <p:spPr>
            <a:xfrm rot="1529360">
              <a:off x="3162270" y="4296061"/>
              <a:ext cx="1620000" cy="432000"/>
            </a:xfrm>
            <a:prstGeom prst="flowChartTerminator">
              <a:avLst/>
            </a:pr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94" name="Vuokaaviosymboli: Rajoitin 93">
              <a:extLst>
                <a:ext uri="{FF2B5EF4-FFF2-40B4-BE49-F238E27FC236}">
                  <a16:creationId xmlns:a16="http://schemas.microsoft.com/office/drawing/2014/main" id="{71E7F318-0165-4C6F-8287-C512B197FA56}"/>
                </a:ext>
              </a:extLst>
            </p:cNvPr>
            <p:cNvSpPr/>
            <p:nvPr/>
          </p:nvSpPr>
          <p:spPr>
            <a:xfrm>
              <a:off x="3191514" y="1819601"/>
              <a:ext cx="3189100" cy="513000"/>
            </a:xfrm>
            <a:prstGeom prst="flowChartTermina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92" name="Vuokaaviosymboli: Rajoitin 91">
              <a:extLst>
                <a:ext uri="{FF2B5EF4-FFF2-40B4-BE49-F238E27FC236}">
                  <a16:creationId xmlns:a16="http://schemas.microsoft.com/office/drawing/2014/main" id="{92E63CD6-8B4B-47C2-BB8F-C2BFDB2A14C4}"/>
                </a:ext>
              </a:extLst>
            </p:cNvPr>
            <p:cNvSpPr/>
            <p:nvPr/>
          </p:nvSpPr>
          <p:spPr>
            <a:xfrm>
              <a:off x="3191022" y="2902072"/>
              <a:ext cx="3189100" cy="513000"/>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90" name="Vuokaaviosymboli: Rajoitin 89">
              <a:extLst>
                <a:ext uri="{FF2B5EF4-FFF2-40B4-BE49-F238E27FC236}">
                  <a16:creationId xmlns:a16="http://schemas.microsoft.com/office/drawing/2014/main" id="{1A823DA1-845B-4825-9E58-7354C43153EC}"/>
                </a:ext>
              </a:extLst>
            </p:cNvPr>
            <p:cNvSpPr/>
            <p:nvPr/>
          </p:nvSpPr>
          <p:spPr>
            <a:xfrm>
              <a:off x="3198412" y="3991654"/>
              <a:ext cx="3181710" cy="512999"/>
            </a:xfrm>
            <a:prstGeom prst="flowChartTermina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sp>
          <p:nvSpPr>
            <p:cNvPr id="91" name="Tekstiruutu 90">
              <a:extLst>
                <a:ext uri="{FF2B5EF4-FFF2-40B4-BE49-F238E27FC236}">
                  <a16:creationId xmlns:a16="http://schemas.microsoft.com/office/drawing/2014/main" id="{EB85AA50-FAE3-4D79-A427-E13216954213}"/>
                </a:ext>
              </a:extLst>
            </p:cNvPr>
            <p:cNvSpPr txBox="1"/>
            <p:nvPr/>
          </p:nvSpPr>
          <p:spPr>
            <a:xfrm>
              <a:off x="3641453" y="4076865"/>
              <a:ext cx="2348494" cy="361637"/>
            </a:xfrm>
            <a:prstGeom prst="rect">
              <a:avLst/>
            </a:prstGeom>
            <a:noFill/>
          </p:spPr>
          <p:txBody>
            <a:bodyPr wrap="square" lIns="68580" tIns="34290" rIns="68580" bIns="34290" rtlCol="0" anchor="t">
              <a:spAutoFit/>
            </a:bodyPr>
            <a:lstStyle/>
            <a:p>
              <a:pPr defTabSz="685800">
                <a:defRPr/>
              </a:pPr>
              <a:r>
                <a:rPr lang="fi-FI" sz="1000" b="1" dirty="0">
                  <a:solidFill>
                    <a:prstClr val="white"/>
                  </a:solidFill>
                  <a:ea typeface="Verdana" panose="020B0604030504040204" pitchFamily="34" charset="0"/>
                  <a:cs typeface="Arial"/>
                </a:rPr>
                <a:t>PROGRESSIVE AND COOPERATIVE </a:t>
              </a:r>
              <a:r>
                <a:rPr lang="en-US" sz="900" b="1" dirty="0">
                  <a:solidFill>
                    <a:prstClr val="white"/>
                  </a:solidFill>
                  <a:ea typeface="Verdana" panose="020B0604030504040204" pitchFamily="34" charset="0"/>
                  <a:cs typeface="Arial"/>
                </a:rPr>
                <a:t>Happy and healthy work community</a:t>
              </a:r>
              <a:endParaRPr lang="fi-FI" sz="900" b="1" dirty="0">
                <a:solidFill>
                  <a:prstClr val="white"/>
                </a:solidFill>
                <a:ea typeface="Verdana" panose="020B0604030504040204" pitchFamily="34" charset="0"/>
                <a:cs typeface="Arial"/>
              </a:endParaRPr>
            </a:p>
          </p:txBody>
        </p:sp>
        <p:sp>
          <p:nvSpPr>
            <p:cNvPr id="83" name="Tekstiruutu 82">
              <a:extLst>
                <a:ext uri="{FF2B5EF4-FFF2-40B4-BE49-F238E27FC236}">
                  <a16:creationId xmlns:a16="http://schemas.microsoft.com/office/drawing/2014/main" id="{650CED3B-1666-46E6-8AC0-097441EE62EF}"/>
                </a:ext>
              </a:extLst>
            </p:cNvPr>
            <p:cNvSpPr txBox="1"/>
            <p:nvPr/>
          </p:nvSpPr>
          <p:spPr>
            <a:xfrm>
              <a:off x="3914643" y="2462124"/>
              <a:ext cx="885179" cy="215444"/>
            </a:xfrm>
            <a:prstGeom prst="rect">
              <a:avLst/>
            </a:prstGeom>
            <a:noFill/>
          </p:spPr>
          <p:txBody>
            <a:bodyPr wrap="none" rtlCol="0">
              <a:spAutoFit/>
            </a:bodyPr>
            <a:lstStyle/>
            <a:p>
              <a:pPr algn="r" defTabSz="685800">
                <a:defRPr/>
              </a:pPr>
              <a:r>
                <a:rPr lang="fi-FI" sz="800" b="1" dirty="0" err="1">
                  <a:ea typeface="Verdana" panose="020B0604030504040204" pitchFamily="34" charset="0"/>
                </a:rPr>
                <a:t>Internationality</a:t>
              </a:r>
              <a:endParaRPr lang="fi-FI" sz="800" b="1" dirty="0">
                <a:ea typeface="Verdana" panose="020B0604030504040204" pitchFamily="34" charset="0"/>
              </a:endParaRPr>
            </a:p>
          </p:txBody>
        </p:sp>
        <p:sp>
          <p:nvSpPr>
            <p:cNvPr id="84" name="Tekstiruutu 83">
              <a:extLst>
                <a:ext uri="{FF2B5EF4-FFF2-40B4-BE49-F238E27FC236}">
                  <a16:creationId xmlns:a16="http://schemas.microsoft.com/office/drawing/2014/main" id="{A2C1997A-8246-4BC4-83E9-EB3848E4B421}"/>
                </a:ext>
              </a:extLst>
            </p:cNvPr>
            <p:cNvSpPr txBox="1"/>
            <p:nvPr/>
          </p:nvSpPr>
          <p:spPr>
            <a:xfrm>
              <a:off x="3996083" y="3588421"/>
              <a:ext cx="774571" cy="215444"/>
            </a:xfrm>
            <a:prstGeom prst="rect">
              <a:avLst/>
            </a:prstGeom>
            <a:noFill/>
          </p:spPr>
          <p:txBody>
            <a:bodyPr wrap="none" rtlCol="0">
              <a:spAutoFit/>
            </a:bodyPr>
            <a:lstStyle/>
            <a:p>
              <a:pPr algn="r" defTabSz="685800">
                <a:defRPr/>
              </a:pPr>
              <a:r>
                <a:rPr lang="fi-FI" sz="800" b="1" dirty="0" err="1">
                  <a:ea typeface="Verdana" panose="020B0604030504040204" pitchFamily="34" charset="0"/>
                </a:rPr>
                <a:t>Digitalisation</a:t>
              </a:r>
              <a:endParaRPr lang="fi-FI" sz="800" b="1" dirty="0">
                <a:ea typeface="Verdana" panose="020B0604030504040204" pitchFamily="34" charset="0"/>
              </a:endParaRPr>
            </a:p>
          </p:txBody>
        </p:sp>
        <p:sp>
          <p:nvSpPr>
            <p:cNvPr id="85" name="Tekstiruutu 84">
              <a:extLst>
                <a:ext uri="{FF2B5EF4-FFF2-40B4-BE49-F238E27FC236}">
                  <a16:creationId xmlns:a16="http://schemas.microsoft.com/office/drawing/2014/main" id="{333E7043-952C-4586-A2B3-941AF88CCC02}"/>
                </a:ext>
              </a:extLst>
            </p:cNvPr>
            <p:cNvSpPr txBox="1"/>
            <p:nvPr/>
          </p:nvSpPr>
          <p:spPr>
            <a:xfrm>
              <a:off x="4066284" y="1382559"/>
              <a:ext cx="700833" cy="215444"/>
            </a:xfrm>
            <a:prstGeom prst="rect">
              <a:avLst/>
            </a:prstGeom>
            <a:noFill/>
          </p:spPr>
          <p:txBody>
            <a:bodyPr wrap="none" rtlCol="0">
              <a:spAutoFit/>
            </a:bodyPr>
            <a:lstStyle/>
            <a:p>
              <a:pPr algn="r" defTabSz="685800">
                <a:defRPr/>
              </a:pPr>
              <a:r>
                <a:rPr lang="fi-FI" sz="800" b="1" dirty="0" err="1">
                  <a:ea typeface="Verdana" panose="020B0604030504040204" pitchFamily="34" charset="0"/>
                </a:rPr>
                <a:t>Partnership</a:t>
              </a:r>
              <a:endParaRPr lang="fi-FI" sz="800" b="1" dirty="0">
                <a:ea typeface="Verdana" panose="020B0604030504040204" pitchFamily="34" charset="0"/>
              </a:endParaRPr>
            </a:p>
          </p:txBody>
        </p:sp>
        <p:grpSp>
          <p:nvGrpSpPr>
            <p:cNvPr id="12" name="Ryhmä 11">
              <a:extLst>
                <a:ext uri="{FF2B5EF4-FFF2-40B4-BE49-F238E27FC236}">
                  <a16:creationId xmlns:a16="http://schemas.microsoft.com/office/drawing/2014/main" id="{E09E4C06-40C0-4F49-972E-F607FCBF89BF}"/>
                </a:ext>
              </a:extLst>
            </p:cNvPr>
            <p:cNvGrpSpPr/>
            <p:nvPr/>
          </p:nvGrpSpPr>
          <p:grpSpPr>
            <a:xfrm>
              <a:off x="3300783" y="838588"/>
              <a:ext cx="288546" cy="294730"/>
              <a:chOff x="3295525" y="877871"/>
              <a:chExt cx="196073" cy="200275"/>
            </a:xfrm>
          </p:grpSpPr>
          <p:sp>
            <p:nvSpPr>
              <p:cNvPr id="86" name="Ellipsi 85">
                <a:extLst>
                  <a:ext uri="{FF2B5EF4-FFF2-40B4-BE49-F238E27FC236}">
                    <a16:creationId xmlns:a16="http://schemas.microsoft.com/office/drawing/2014/main" id="{4AA100C7-E1DE-426D-ABEE-AF0176CCC652}"/>
                  </a:ext>
                </a:extLst>
              </p:cNvPr>
              <p:cNvSpPr/>
              <p:nvPr/>
            </p:nvSpPr>
            <p:spPr>
              <a:xfrm>
                <a:off x="3295525" y="877871"/>
                <a:ext cx="196073" cy="2002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pic>
            <p:nvPicPr>
              <p:cNvPr id="68" name="Kuva 67">
                <a:extLst>
                  <a:ext uri="{FF2B5EF4-FFF2-40B4-BE49-F238E27FC236}">
                    <a16:creationId xmlns:a16="http://schemas.microsoft.com/office/drawing/2014/main" id="{C4A3A4A8-2E1A-4764-BC82-7E1AB6199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4988" y="920866"/>
                <a:ext cx="157146" cy="130169"/>
              </a:xfrm>
              <a:prstGeom prst="rect">
                <a:avLst/>
              </a:prstGeom>
            </p:spPr>
          </p:pic>
        </p:grpSp>
        <p:grpSp>
          <p:nvGrpSpPr>
            <p:cNvPr id="13" name="Ryhmä 12">
              <a:extLst>
                <a:ext uri="{FF2B5EF4-FFF2-40B4-BE49-F238E27FC236}">
                  <a16:creationId xmlns:a16="http://schemas.microsoft.com/office/drawing/2014/main" id="{2EDF889F-09DE-4E54-8E0D-28D2AEE376E5}"/>
                </a:ext>
              </a:extLst>
            </p:cNvPr>
            <p:cNvGrpSpPr/>
            <p:nvPr/>
          </p:nvGrpSpPr>
          <p:grpSpPr>
            <a:xfrm>
              <a:off x="3293491" y="1920554"/>
              <a:ext cx="292610" cy="298880"/>
              <a:chOff x="3316344" y="1965639"/>
              <a:chExt cx="196073" cy="200275"/>
            </a:xfrm>
          </p:grpSpPr>
          <p:sp>
            <p:nvSpPr>
              <p:cNvPr id="87" name="Ellipsi 86">
                <a:extLst>
                  <a:ext uri="{FF2B5EF4-FFF2-40B4-BE49-F238E27FC236}">
                    <a16:creationId xmlns:a16="http://schemas.microsoft.com/office/drawing/2014/main" id="{9C4A96D0-EC8D-47BA-B358-4EE767FC754E}"/>
                  </a:ext>
                </a:extLst>
              </p:cNvPr>
              <p:cNvSpPr/>
              <p:nvPr/>
            </p:nvSpPr>
            <p:spPr>
              <a:xfrm>
                <a:off x="3316344" y="1965639"/>
                <a:ext cx="196073" cy="2002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pic>
            <p:nvPicPr>
              <p:cNvPr id="69" name="Kuva 68">
                <a:extLst>
                  <a:ext uri="{FF2B5EF4-FFF2-40B4-BE49-F238E27FC236}">
                    <a16:creationId xmlns:a16="http://schemas.microsoft.com/office/drawing/2014/main" id="{D3F740EB-E501-4896-A60B-543FFAC118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9703" y="1999091"/>
                <a:ext cx="173014" cy="143313"/>
              </a:xfrm>
              <a:prstGeom prst="rect">
                <a:avLst/>
              </a:prstGeom>
            </p:spPr>
          </p:pic>
        </p:grpSp>
        <p:grpSp>
          <p:nvGrpSpPr>
            <p:cNvPr id="18" name="Ryhmä 17">
              <a:extLst>
                <a:ext uri="{FF2B5EF4-FFF2-40B4-BE49-F238E27FC236}">
                  <a16:creationId xmlns:a16="http://schemas.microsoft.com/office/drawing/2014/main" id="{EE59C935-B731-47A1-B501-10C91E339460}"/>
                </a:ext>
              </a:extLst>
            </p:cNvPr>
            <p:cNvGrpSpPr/>
            <p:nvPr/>
          </p:nvGrpSpPr>
          <p:grpSpPr>
            <a:xfrm>
              <a:off x="3290266" y="4095416"/>
              <a:ext cx="299064" cy="305474"/>
              <a:chOff x="3341761" y="4095680"/>
              <a:chExt cx="196073" cy="200275"/>
            </a:xfrm>
          </p:grpSpPr>
          <p:sp>
            <p:nvSpPr>
              <p:cNvPr id="89" name="Ellipsi 88">
                <a:extLst>
                  <a:ext uri="{FF2B5EF4-FFF2-40B4-BE49-F238E27FC236}">
                    <a16:creationId xmlns:a16="http://schemas.microsoft.com/office/drawing/2014/main" id="{033BE536-4A9A-4B87-9D1C-7C16F0EEFC79}"/>
                  </a:ext>
                </a:extLst>
              </p:cNvPr>
              <p:cNvSpPr/>
              <p:nvPr/>
            </p:nvSpPr>
            <p:spPr>
              <a:xfrm>
                <a:off x="3341761" y="4095680"/>
                <a:ext cx="196073" cy="2002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pic>
            <p:nvPicPr>
              <p:cNvPr id="70" name="Kuva 69">
                <a:extLst>
                  <a:ext uri="{FF2B5EF4-FFF2-40B4-BE49-F238E27FC236}">
                    <a16:creationId xmlns:a16="http://schemas.microsoft.com/office/drawing/2014/main" id="{38D2AB2A-44AA-4CC0-BC5D-89237E2CB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1077" y="4128285"/>
                <a:ext cx="157440" cy="130413"/>
              </a:xfrm>
              <a:prstGeom prst="rect">
                <a:avLst/>
              </a:prstGeom>
            </p:spPr>
          </p:pic>
        </p:grpSp>
        <p:grpSp>
          <p:nvGrpSpPr>
            <p:cNvPr id="14" name="Ryhmä 13">
              <a:extLst>
                <a:ext uri="{FF2B5EF4-FFF2-40B4-BE49-F238E27FC236}">
                  <a16:creationId xmlns:a16="http://schemas.microsoft.com/office/drawing/2014/main" id="{89D7FAF4-BFAA-46FD-8008-0AEAB064E6FE}"/>
                </a:ext>
              </a:extLst>
            </p:cNvPr>
            <p:cNvGrpSpPr/>
            <p:nvPr/>
          </p:nvGrpSpPr>
          <p:grpSpPr>
            <a:xfrm>
              <a:off x="3285705" y="3006495"/>
              <a:ext cx="292608" cy="298878"/>
              <a:chOff x="3341761" y="3037546"/>
              <a:chExt cx="196073" cy="200275"/>
            </a:xfrm>
          </p:grpSpPr>
          <p:sp>
            <p:nvSpPr>
              <p:cNvPr id="88" name="Ellipsi 87">
                <a:extLst>
                  <a:ext uri="{FF2B5EF4-FFF2-40B4-BE49-F238E27FC236}">
                    <a16:creationId xmlns:a16="http://schemas.microsoft.com/office/drawing/2014/main" id="{EB78CC67-F6CF-4493-957F-D477FA768644}"/>
                  </a:ext>
                </a:extLst>
              </p:cNvPr>
              <p:cNvSpPr/>
              <p:nvPr/>
            </p:nvSpPr>
            <p:spPr>
              <a:xfrm>
                <a:off x="3341761" y="3037546"/>
                <a:ext cx="196073" cy="2002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prstClr val="white"/>
                  </a:solidFill>
                </a:endParaRPr>
              </a:p>
            </p:txBody>
          </p:sp>
          <p:pic>
            <p:nvPicPr>
              <p:cNvPr id="71" name="Kuva 70">
                <a:extLst>
                  <a:ext uri="{FF2B5EF4-FFF2-40B4-BE49-F238E27FC236}">
                    <a16:creationId xmlns:a16="http://schemas.microsoft.com/office/drawing/2014/main" id="{B5709166-5198-4F45-AF4D-BEC5D2985E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1427" y="3063314"/>
                <a:ext cx="184481" cy="152812"/>
              </a:xfrm>
              <a:prstGeom prst="rect">
                <a:avLst/>
              </a:prstGeom>
            </p:spPr>
          </p:pic>
        </p:grpSp>
        <p:sp>
          <p:nvSpPr>
            <p:cNvPr id="93" name="Tekstiruutu 92">
              <a:extLst>
                <a:ext uri="{FF2B5EF4-FFF2-40B4-BE49-F238E27FC236}">
                  <a16:creationId xmlns:a16="http://schemas.microsoft.com/office/drawing/2014/main" id="{4712AF47-163B-4C87-97D0-A33DC80C0E3F}"/>
                </a:ext>
              </a:extLst>
            </p:cNvPr>
            <p:cNvSpPr txBox="1"/>
            <p:nvPr/>
          </p:nvSpPr>
          <p:spPr>
            <a:xfrm>
              <a:off x="3637773" y="2972014"/>
              <a:ext cx="2648264" cy="361637"/>
            </a:xfrm>
            <a:prstGeom prst="rect">
              <a:avLst/>
            </a:prstGeom>
            <a:noFill/>
          </p:spPr>
          <p:txBody>
            <a:bodyPr wrap="square" lIns="68580" tIns="34290" rIns="68580" bIns="34290" rtlCol="0" anchor="t">
              <a:spAutoFit/>
            </a:bodyPr>
            <a:lstStyle/>
            <a:p>
              <a:pPr defTabSz="685800">
                <a:defRPr/>
              </a:pPr>
              <a:r>
                <a:rPr lang="fi-FI" sz="1000" b="1" dirty="0">
                  <a:solidFill>
                    <a:prstClr val="white"/>
                  </a:solidFill>
                  <a:ea typeface="Verdana" panose="020B0604030504040204" pitchFamily="34" charset="0"/>
                  <a:cs typeface="Arial"/>
                </a:rPr>
                <a:t>CLIMATE- AND RESOURCE-WISE </a:t>
              </a:r>
            </a:p>
            <a:p>
              <a:pPr defTabSz="685800">
                <a:defRPr/>
              </a:pPr>
              <a:r>
                <a:rPr lang="en-US" sz="900" b="1" dirty="0">
                  <a:solidFill>
                    <a:schemeClr val="bg1"/>
                  </a:solidFill>
                  <a:latin typeface="+mj-lt"/>
                  <a:ea typeface="Verdana" panose="020B0604030504040204" pitchFamily="34" charset="0"/>
                  <a:cs typeface="Arial"/>
                </a:rPr>
                <a:t>Sustainably growing – proud of its environment</a:t>
              </a:r>
              <a:endParaRPr lang="fi-FI" sz="900" b="1" dirty="0">
                <a:solidFill>
                  <a:schemeClr val="bg1"/>
                </a:solidFill>
                <a:latin typeface="+mj-lt"/>
                <a:ea typeface="Verdana" panose="020B0604030504040204" pitchFamily="34" charset="0"/>
                <a:cs typeface="Arial"/>
              </a:endParaRPr>
            </a:p>
          </p:txBody>
        </p:sp>
        <p:sp>
          <p:nvSpPr>
            <p:cNvPr id="95" name="Tekstiruutu 94">
              <a:extLst>
                <a:ext uri="{FF2B5EF4-FFF2-40B4-BE49-F238E27FC236}">
                  <a16:creationId xmlns:a16="http://schemas.microsoft.com/office/drawing/2014/main" id="{F53F51A8-6B8C-4E3D-A6C5-CE1FD91848AA}"/>
                </a:ext>
              </a:extLst>
            </p:cNvPr>
            <p:cNvSpPr txBox="1"/>
            <p:nvPr/>
          </p:nvSpPr>
          <p:spPr>
            <a:xfrm>
              <a:off x="3644259" y="1882790"/>
              <a:ext cx="2150115" cy="361637"/>
            </a:xfrm>
            <a:prstGeom prst="rect">
              <a:avLst/>
            </a:prstGeom>
            <a:noFill/>
          </p:spPr>
          <p:txBody>
            <a:bodyPr wrap="square" lIns="68580" tIns="34290" rIns="68580" bIns="34290" rtlCol="0" anchor="t">
              <a:spAutoFit/>
            </a:bodyPr>
            <a:lstStyle/>
            <a:p>
              <a:pPr defTabSz="685800">
                <a:defRPr/>
              </a:pPr>
              <a:r>
                <a:rPr lang="fi-FI" sz="1000" b="1" dirty="0">
                  <a:solidFill>
                    <a:prstClr val="white"/>
                  </a:solidFill>
                  <a:ea typeface="Verdana" panose="020B0604030504040204" pitchFamily="34" charset="0"/>
                  <a:cs typeface="Arial"/>
                </a:rPr>
                <a:t>DYNAMIC AND GROWING </a:t>
              </a:r>
            </a:p>
            <a:p>
              <a:pPr defTabSz="685800">
                <a:defRPr/>
              </a:pPr>
              <a:r>
                <a:rPr lang="en-US" sz="900" b="1" dirty="0">
                  <a:solidFill>
                    <a:prstClr val="white"/>
                  </a:solidFill>
                  <a:ea typeface="Verdana" panose="020B0604030504040204" pitchFamily="34" charset="0"/>
                  <a:cs typeface="Arial"/>
                </a:rPr>
                <a:t>Attractive for talent and business </a:t>
              </a:r>
              <a:endParaRPr lang="fi-FI" sz="900" b="1" dirty="0">
                <a:solidFill>
                  <a:prstClr val="white"/>
                </a:solidFill>
                <a:ea typeface="Verdana" panose="020B0604030504040204" pitchFamily="34" charset="0"/>
                <a:cs typeface="Arial"/>
              </a:endParaRPr>
            </a:p>
          </p:txBody>
        </p:sp>
        <p:sp>
          <p:nvSpPr>
            <p:cNvPr id="97" name="Tekstiruutu 96">
              <a:extLst>
                <a:ext uri="{FF2B5EF4-FFF2-40B4-BE49-F238E27FC236}">
                  <a16:creationId xmlns:a16="http://schemas.microsoft.com/office/drawing/2014/main" id="{1E11D322-9E8A-49C4-9C2B-90317326DF62}"/>
                </a:ext>
              </a:extLst>
            </p:cNvPr>
            <p:cNvSpPr txBox="1"/>
            <p:nvPr/>
          </p:nvSpPr>
          <p:spPr>
            <a:xfrm>
              <a:off x="3645965" y="809117"/>
              <a:ext cx="2736497" cy="361637"/>
            </a:xfrm>
            <a:prstGeom prst="rect">
              <a:avLst/>
            </a:prstGeom>
            <a:noFill/>
          </p:spPr>
          <p:txBody>
            <a:bodyPr wrap="square" lIns="68580" tIns="34290" rIns="68580" bIns="34290" rtlCol="0" anchor="t">
              <a:spAutoFit/>
            </a:bodyPr>
            <a:lstStyle/>
            <a:p>
              <a:pPr defTabSz="685800">
                <a:defRPr/>
              </a:pPr>
              <a:r>
                <a:rPr lang="fi-FI" sz="1000" b="1" dirty="0">
                  <a:solidFill>
                    <a:prstClr val="white"/>
                  </a:solidFill>
                  <a:ea typeface="Verdana" panose="020B0604030504040204" pitchFamily="34" charset="0"/>
                  <a:cs typeface="Arial"/>
                </a:rPr>
                <a:t>HEALTHY AND COMMUNAL </a:t>
              </a:r>
            </a:p>
            <a:p>
              <a:pPr defTabSz="685800">
                <a:defRPr/>
              </a:pPr>
              <a:r>
                <a:rPr lang="en-US" sz="900" b="1" dirty="0">
                  <a:solidFill>
                    <a:prstClr val="white"/>
                  </a:solidFill>
                  <a:ea typeface="Verdana"/>
                  <a:cs typeface="Arial"/>
                </a:rPr>
                <a:t>Safe for everyone – the best place to grow and learn</a:t>
              </a:r>
              <a:endParaRPr lang="fi-FI" sz="900" b="1" dirty="0">
                <a:solidFill>
                  <a:prstClr val="white"/>
                </a:solidFill>
                <a:ea typeface="Verdana" panose="020B0604030504040204" pitchFamily="34" charset="0"/>
                <a:cs typeface="Arial"/>
              </a:endParaRPr>
            </a:p>
          </p:txBody>
        </p:sp>
      </p:grpSp>
    </p:spTree>
    <p:extLst>
      <p:ext uri="{BB962C8B-B14F-4D97-AF65-F5344CB8AC3E}">
        <p14:creationId xmlns:p14="http://schemas.microsoft.com/office/powerpoint/2010/main" val="97391817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C8C040-175E-4006-ABEB-E1D30312CE6A}"/>
              </a:ext>
            </a:extLst>
          </p:cNvPr>
          <p:cNvSpPr>
            <a:spLocks noGrp="1"/>
          </p:cNvSpPr>
          <p:nvPr>
            <p:ph type="title"/>
          </p:nvPr>
        </p:nvSpPr>
        <p:spPr>
          <a:xfrm>
            <a:off x="1323974" y="881670"/>
            <a:ext cx="6176755" cy="979083"/>
          </a:xfrm>
        </p:spPr>
        <p:txBody>
          <a:bodyPr>
            <a:normAutofit fontScale="90000"/>
          </a:bodyPr>
          <a:lstStyle/>
          <a:p>
            <a:r>
              <a:rPr lang="fi-FI" sz="3700" dirty="0">
                <a:solidFill>
                  <a:schemeClr val="accent3"/>
                </a:solidFill>
              </a:rPr>
              <a:t>Capital of </a:t>
            </a:r>
            <a:r>
              <a:rPr lang="fi-FI" sz="3700" dirty="0" err="1">
                <a:solidFill>
                  <a:schemeClr val="accent3"/>
                </a:solidFill>
              </a:rPr>
              <a:t>Good</a:t>
            </a:r>
            <a:r>
              <a:rPr lang="fi-FI" sz="3700" dirty="0">
                <a:solidFill>
                  <a:schemeClr val="accent3"/>
                </a:solidFill>
              </a:rPr>
              <a:t> Life</a:t>
            </a:r>
            <a:br>
              <a:rPr lang="fi-FI" dirty="0">
                <a:solidFill>
                  <a:schemeClr val="accent3"/>
                </a:solidFill>
              </a:rPr>
            </a:br>
            <a:r>
              <a:rPr lang="fi-FI" sz="2400" b="1" i="1" dirty="0">
                <a:solidFill>
                  <a:schemeClr val="accent3"/>
                </a:solidFill>
                <a:effectLst/>
                <a:latin typeface="+mj-lt"/>
              </a:rPr>
              <a:t>–</a:t>
            </a:r>
            <a:r>
              <a:rPr lang="fi-FI" sz="2400" i="1" dirty="0">
                <a:solidFill>
                  <a:schemeClr val="accent3"/>
                </a:solidFill>
              </a:rPr>
              <a:t> </a:t>
            </a:r>
            <a:r>
              <a:rPr lang="en-US" sz="2400" i="1" dirty="0">
                <a:solidFill>
                  <a:schemeClr val="accent3"/>
                </a:solidFill>
              </a:rPr>
              <a:t>Health, vitality and the richness of everyday life</a:t>
            </a:r>
            <a:endParaRPr lang="fi-FI" sz="2400" dirty="0">
              <a:solidFill>
                <a:schemeClr val="accent3"/>
              </a:solidFill>
            </a:endParaRPr>
          </a:p>
        </p:txBody>
      </p:sp>
      <p:sp>
        <p:nvSpPr>
          <p:cNvPr id="3" name="Tekstin paikkamerkki 2">
            <a:extLst>
              <a:ext uri="{FF2B5EF4-FFF2-40B4-BE49-F238E27FC236}">
                <a16:creationId xmlns:a16="http://schemas.microsoft.com/office/drawing/2014/main" id="{31D9C294-77D2-4D0C-8AFE-241B49B814C9}"/>
              </a:ext>
            </a:extLst>
          </p:cNvPr>
          <p:cNvSpPr>
            <a:spLocks noGrp="1"/>
          </p:cNvSpPr>
          <p:nvPr>
            <p:ph type="body" idx="1"/>
          </p:nvPr>
        </p:nvSpPr>
        <p:spPr>
          <a:xfrm>
            <a:off x="1323975" y="2002384"/>
            <a:ext cx="5751196" cy="1760220"/>
          </a:xfrm>
        </p:spPr>
        <p:txBody>
          <a:bodyPr>
            <a:normAutofit fontScale="70000" lnSpcReduction="20000"/>
          </a:bodyPr>
          <a:lstStyle/>
          <a:p>
            <a:pPr marL="0" indent="0">
              <a:buFont typeface="Arial" panose="020B0604020202020204" pitchFamily="34" charset="0"/>
              <a:buNone/>
            </a:pPr>
            <a:r>
              <a:rPr lang="en-US" sz="1800" b="1" dirty="0"/>
              <a:t>Our approach can be summed up in the phrase “Freedom to choose”.                                                                 We work openly, inspiringly, responsibly, together.</a:t>
            </a:r>
          </a:p>
          <a:p>
            <a:pPr marL="0" indent="0">
              <a:buFont typeface="Arial" panose="020B0604020202020204" pitchFamily="34" charset="0"/>
              <a:buNone/>
            </a:pPr>
            <a:r>
              <a:rPr lang="en-US" sz="1800" dirty="0"/>
              <a:t>This approach should be reflected in everything we do, not only in customer service but also within our </a:t>
            </a:r>
            <a:r>
              <a:rPr lang="en-US" sz="1800" dirty="0" err="1"/>
              <a:t>organisation</a:t>
            </a:r>
            <a:r>
              <a:rPr lang="en-US" sz="1800" dirty="0"/>
              <a:t>. Our ever-changing operating environment requires creativity and the courage to do things in new ways while also taking a critical look at established practices. We work responsibly and always consider the economic, social and environmental impact of our operations. We engage in cooperation across </a:t>
            </a:r>
            <a:r>
              <a:rPr lang="en-US" sz="1800" dirty="0" err="1"/>
              <a:t>organisational</a:t>
            </a:r>
            <a:r>
              <a:rPr lang="en-US" sz="1800" dirty="0"/>
              <a:t> boundaries and involve our residents in the development of our operations and services.</a:t>
            </a:r>
            <a:endParaRPr lang="fi-FI" dirty="0"/>
          </a:p>
        </p:txBody>
      </p:sp>
      <p:sp>
        <p:nvSpPr>
          <p:cNvPr id="4" name="Päivämäärän paikkamerkki 3">
            <a:extLst>
              <a:ext uri="{FF2B5EF4-FFF2-40B4-BE49-F238E27FC236}">
                <a16:creationId xmlns:a16="http://schemas.microsoft.com/office/drawing/2014/main" id="{6A9007CB-8726-48BD-BBD8-DF78549E7267}"/>
              </a:ext>
            </a:extLst>
          </p:cNvPr>
          <p:cNvSpPr>
            <a:spLocks noGrp="1"/>
          </p:cNvSpPr>
          <p:nvPr>
            <p:ph type="dt" sz="half" idx="10"/>
          </p:nvPr>
        </p:nvSpPr>
        <p:spPr/>
        <p:txBody>
          <a:bodyPr/>
          <a:lstStyle/>
          <a:p>
            <a:fld id="{CF688657-4FA2-DF40-864D-CACF72E8AD31}" type="datetime1">
              <a:rPr lang="fi-FI" smtClean="0"/>
              <a:t>15.9.2023</a:t>
            </a:fld>
            <a:endParaRPr lang="en-FI"/>
          </a:p>
        </p:txBody>
      </p:sp>
      <p:sp>
        <p:nvSpPr>
          <p:cNvPr id="5" name="Dian numeron paikkamerkki 4">
            <a:extLst>
              <a:ext uri="{FF2B5EF4-FFF2-40B4-BE49-F238E27FC236}">
                <a16:creationId xmlns:a16="http://schemas.microsoft.com/office/drawing/2014/main" id="{D1B98D1A-215E-4333-851D-2C1647327C96}"/>
              </a:ext>
            </a:extLst>
          </p:cNvPr>
          <p:cNvSpPr>
            <a:spLocks noGrp="1"/>
          </p:cNvSpPr>
          <p:nvPr>
            <p:ph type="sldNum" sz="quarter" idx="12"/>
          </p:nvPr>
        </p:nvSpPr>
        <p:spPr/>
        <p:txBody>
          <a:bodyPr/>
          <a:lstStyle/>
          <a:p>
            <a:fld id="{E8CDC835-6F96-6540-A055-BE713FCBC575}" type="slidenum">
              <a:rPr lang="en-FI" smtClean="0"/>
              <a:t>5</a:t>
            </a:fld>
            <a:endParaRPr lang="en-FI"/>
          </a:p>
        </p:txBody>
      </p:sp>
    </p:spTree>
    <p:extLst>
      <p:ext uri="{BB962C8B-B14F-4D97-AF65-F5344CB8AC3E}">
        <p14:creationId xmlns:p14="http://schemas.microsoft.com/office/powerpoint/2010/main" val="262058133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ECBE00CB-FE49-47CB-8388-EACD1BC7C418}"/>
              </a:ext>
            </a:extLst>
          </p:cNvPr>
          <p:cNvPicPr>
            <a:picLocks noChangeAspect="1"/>
          </p:cNvPicPr>
          <p:nvPr/>
        </p:nvPicPr>
        <p:blipFill>
          <a:blip r:embed="rId2"/>
          <a:srcRect/>
          <a:stretch/>
        </p:blipFill>
        <p:spPr>
          <a:xfrm>
            <a:off x="0" y="317"/>
            <a:ext cx="9144000" cy="5142865"/>
          </a:xfrm>
          <a:prstGeom prst="rect">
            <a:avLst/>
          </a:prstGeom>
        </p:spPr>
      </p:pic>
      <p:pic>
        <p:nvPicPr>
          <p:cNvPr id="6" name="Kuva 5">
            <a:extLst>
              <a:ext uri="{FF2B5EF4-FFF2-40B4-BE49-F238E27FC236}">
                <a16:creationId xmlns:a16="http://schemas.microsoft.com/office/drawing/2014/main" id="{3AF254CD-46FC-4DD3-83D4-A58BECECF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374" y="-167704"/>
            <a:ext cx="4458006" cy="2972004"/>
          </a:xfrm>
          <a:prstGeom prst="rect">
            <a:avLst/>
          </a:prstGeom>
        </p:spPr>
      </p:pic>
      <p:grpSp>
        <p:nvGrpSpPr>
          <p:cNvPr id="17" name="Ryhmä 16">
            <a:extLst>
              <a:ext uri="{FF2B5EF4-FFF2-40B4-BE49-F238E27FC236}">
                <a16:creationId xmlns:a16="http://schemas.microsoft.com/office/drawing/2014/main" id="{08D53A6F-6BEB-483C-A2DA-FD1B2DCCA80A}"/>
              </a:ext>
            </a:extLst>
          </p:cNvPr>
          <p:cNvGrpSpPr/>
          <p:nvPr/>
        </p:nvGrpSpPr>
        <p:grpSpPr>
          <a:xfrm>
            <a:off x="4922426" y="2703780"/>
            <a:ext cx="4219800" cy="1832070"/>
            <a:chOff x="5000174" y="2333296"/>
            <a:chExt cx="3897723" cy="1832070"/>
          </a:xfrm>
        </p:grpSpPr>
        <p:sp>
          <p:nvSpPr>
            <p:cNvPr id="5" name="Title 3">
              <a:extLst>
                <a:ext uri="{FF2B5EF4-FFF2-40B4-BE49-F238E27FC236}">
                  <a16:creationId xmlns:a16="http://schemas.microsoft.com/office/drawing/2014/main" id="{BEC3F2CF-9924-44BF-B7C9-85155A37F266}"/>
                </a:ext>
              </a:extLst>
            </p:cNvPr>
            <p:cNvSpPr txBox="1">
              <a:spLocks/>
            </p:cNvSpPr>
            <p:nvPr/>
          </p:nvSpPr>
          <p:spPr>
            <a:xfrm>
              <a:off x="5000175" y="2333296"/>
              <a:ext cx="3897722" cy="562304"/>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3600" b="1" dirty="0" err="1">
                  <a:solidFill>
                    <a:schemeClr val="bg1"/>
                  </a:solidFill>
                  <a:latin typeface="Corbel" panose="020B0503020204020204" pitchFamily="34" charset="0"/>
                </a:rPr>
                <a:t>Success</a:t>
              </a:r>
              <a:r>
                <a:rPr lang="fi-FI" sz="3600" b="1" dirty="0">
                  <a:solidFill>
                    <a:schemeClr val="bg1"/>
                  </a:solidFill>
                  <a:latin typeface="Corbel" panose="020B0503020204020204" pitchFamily="34" charset="0"/>
                </a:rPr>
                <a:t> </a:t>
              </a:r>
              <a:r>
                <a:rPr lang="fi-FI" sz="3600" b="1" dirty="0" err="1">
                  <a:solidFill>
                    <a:schemeClr val="bg1"/>
                  </a:solidFill>
                  <a:latin typeface="Corbel" panose="020B0503020204020204" pitchFamily="34" charset="0"/>
                </a:rPr>
                <a:t>factors</a:t>
              </a:r>
              <a:r>
                <a:rPr lang="fi-FI" sz="3600" b="1" dirty="0">
                  <a:solidFill>
                    <a:schemeClr val="bg1"/>
                  </a:solidFill>
                  <a:latin typeface="Corbel" panose="020B0503020204020204" pitchFamily="34" charset="0"/>
                </a:rPr>
                <a:t>,</a:t>
              </a:r>
              <a:endParaRPr lang="en-FI" sz="3600" b="1" dirty="0">
                <a:solidFill>
                  <a:schemeClr val="bg1"/>
                </a:solidFill>
                <a:latin typeface="Corbel" panose="020B0503020204020204" pitchFamily="34" charset="0"/>
              </a:endParaRPr>
            </a:p>
          </p:txBody>
        </p:sp>
        <p:sp>
          <p:nvSpPr>
            <p:cNvPr id="12" name="Tekstiruutu 11">
              <a:extLst>
                <a:ext uri="{FF2B5EF4-FFF2-40B4-BE49-F238E27FC236}">
                  <a16:creationId xmlns:a16="http://schemas.microsoft.com/office/drawing/2014/main" id="{A2ABA32F-6892-4E61-8499-873B35D0148E}"/>
                </a:ext>
              </a:extLst>
            </p:cNvPr>
            <p:cNvSpPr txBox="1"/>
            <p:nvPr/>
          </p:nvSpPr>
          <p:spPr>
            <a:xfrm>
              <a:off x="5000175" y="2728968"/>
              <a:ext cx="3897720" cy="646331"/>
            </a:xfrm>
            <a:prstGeom prst="rect">
              <a:avLst/>
            </a:prstGeom>
            <a:noFill/>
          </p:spPr>
          <p:txBody>
            <a:bodyPr wrap="square">
              <a:spAutoFit/>
            </a:bodyPr>
            <a:lstStyle/>
            <a:p>
              <a:pPr algn="ctr"/>
              <a:r>
                <a:rPr lang="fi-FI" sz="3600" b="1" dirty="0" err="1">
                  <a:solidFill>
                    <a:schemeClr val="bg1"/>
                  </a:solidFill>
                  <a:latin typeface="Corbel" panose="020B0503020204020204" pitchFamily="34" charset="0"/>
                </a:rPr>
                <a:t>goals</a:t>
              </a:r>
              <a:r>
                <a:rPr lang="fi-FI" sz="3600" b="1" dirty="0">
                  <a:solidFill>
                    <a:schemeClr val="bg1"/>
                  </a:solidFill>
                  <a:latin typeface="Corbel" panose="020B0503020204020204" pitchFamily="34" charset="0"/>
                </a:rPr>
                <a:t> for</a:t>
              </a:r>
              <a:endParaRPr lang="fi-FI" sz="3600" dirty="0"/>
            </a:p>
          </p:txBody>
        </p:sp>
        <p:sp>
          <p:nvSpPr>
            <p:cNvPr id="14" name="Tekstiruutu 13">
              <a:extLst>
                <a:ext uri="{FF2B5EF4-FFF2-40B4-BE49-F238E27FC236}">
                  <a16:creationId xmlns:a16="http://schemas.microsoft.com/office/drawing/2014/main" id="{A06DAEAB-D1C6-4A63-A10E-DA0126CD47C3}"/>
                </a:ext>
              </a:extLst>
            </p:cNvPr>
            <p:cNvSpPr txBox="1"/>
            <p:nvPr/>
          </p:nvSpPr>
          <p:spPr>
            <a:xfrm>
              <a:off x="5000175" y="3124945"/>
              <a:ext cx="3897722" cy="646331"/>
            </a:xfrm>
            <a:prstGeom prst="rect">
              <a:avLst/>
            </a:prstGeom>
            <a:noFill/>
          </p:spPr>
          <p:txBody>
            <a:bodyPr wrap="square">
              <a:spAutoFit/>
            </a:bodyPr>
            <a:lstStyle/>
            <a:p>
              <a:pPr algn="ctr"/>
              <a:r>
                <a:rPr lang="fi-FI" sz="3600" b="1" dirty="0" err="1">
                  <a:solidFill>
                    <a:schemeClr val="bg1"/>
                  </a:solidFill>
                  <a:latin typeface="Corbel" panose="020B0503020204020204" pitchFamily="34" charset="0"/>
                </a:rPr>
                <a:t>the</a:t>
              </a:r>
              <a:r>
                <a:rPr lang="fi-FI" sz="3600" b="1" dirty="0">
                  <a:solidFill>
                    <a:schemeClr val="bg1"/>
                  </a:solidFill>
                  <a:latin typeface="Corbel" panose="020B0503020204020204" pitchFamily="34" charset="0"/>
                </a:rPr>
                <a:t> </a:t>
              </a:r>
              <a:r>
                <a:rPr lang="fi-FI" sz="3600" b="1" dirty="0" err="1">
                  <a:solidFill>
                    <a:schemeClr val="bg1"/>
                  </a:solidFill>
                  <a:latin typeface="Corbel" panose="020B0503020204020204" pitchFamily="34" charset="0"/>
                </a:rPr>
                <a:t>term</a:t>
              </a:r>
              <a:r>
                <a:rPr lang="fi-FI" sz="3600" b="1" dirty="0">
                  <a:solidFill>
                    <a:schemeClr val="bg1"/>
                  </a:solidFill>
                  <a:latin typeface="Corbel" panose="020B0503020204020204" pitchFamily="34" charset="0"/>
                </a:rPr>
                <a:t> of </a:t>
              </a:r>
              <a:r>
                <a:rPr lang="fi-FI" sz="3600" b="1" dirty="0" err="1">
                  <a:solidFill>
                    <a:schemeClr val="bg1"/>
                  </a:solidFill>
                  <a:latin typeface="Corbel" panose="020B0503020204020204" pitchFamily="34" charset="0"/>
                </a:rPr>
                <a:t>Council</a:t>
              </a:r>
              <a:endParaRPr lang="fi-FI" sz="3600" dirty="0"/>
            </a:p>
          </p:txBody>
        </p:sp>
        <p:sp>
          <p:nvSpPr>
            <p:cNvPr id="16" name="Tekstiruutu 15">
              <a:extLst>
                <a:ext uri="{FF2B5EF4-FFF2-40B4-BE49-F238E27FC236}">
                  <a16:creationId xmlns:a16="http://schemas.microsoft.com/office/drawing/2014/main" id="{375541C0-7AFE-4B65-89AC-EE12BFBA5AA0}"/>
                </a:ext>
              </a:extLst>
            </p:cNvPr>
            <p:cNvSpPr txBox="1"/>
            <p:nvPr/>
          </p:nvSpPr>
          <p:spPr>
            <a:xfrm>
              <a:off x="5000174" y="3519035"/>
              <a:ext cx="3897721" cy="646331"/>
            </a:xfrm>
            <a:prstGeom prst="rect">
              <a:avLst/>
            </a:prstGeom>
            <a:noFill/>
          </p:spPr>
          <p:txBody>
            <a:bodyPr wrap="square">
              <a:spAutoFit/>
            </a:bodyPr>
            <a:lstStyle/>
            <a:p>
              <a:pPr algn="ctr"/>
              <a:r>
                <a:rPr lang="fi-FI" sz="3600" b="1" dirty="0">
                  <a:solidFill>
                    <a:schemeClr val="bg1"/>
                  </a:solidFill>
                  <a:latin typeface="Corbel" panose="020B0503020204020204" pitchFamily="34" charset="0"/>
                </a:rPr>
                <a:t>and </a:t>
              </a:r>
              <a:r>
                <a:rPr lang="fi-FI" sz="3600" b="1" dirty="0" err="1">
                  <a:solidFill>
                    <a:schemeClr val="bg1"/>
                  </a:solidFill>
                  <a:latin typeface="Corbel" panose="020B0503020204020204" pitchFamily="34" charset="0"/>
                </a:rPr>
                <a:t>metrics</a:t>
              </a:r>
              <a:endParaRPr lang="fi-FI" sz="3600" dirty="0"/>
            </a:p>
          </p:txBody>
        </p:sp>
      </p:grpSp>
      <p:pic>
        <p:nvPicPr>
          <p:cNvPr id="10" name="Kuva 9">
            <a:extLst>
              <a:ext uri="{FF2B5EF4-FFF2-40B4-BE49-F238E27FC236}">
                <a16:creationId xmlns:a16="http://schemas.microsoft.com/office/drawing/2014/main" id="{4A124BC8-A713-46E4-8C97-370C5290B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31" y="91073"/>
            <a:ext cx="885146" cy="267254"/>
          </a:xfrm>
          <a:prstGeom prst="rect">
            <a:avLst/>
          </a:prstGeom>
        </p:spPr>
      </p:pic>
    </p:spTree>
    <p:extLst>
      <p:ext uri="{BB962C8B-B14F-4D97-AF65-F5344CB8AC3E}">
        <p14:creationId xmlns:p14="http://schemas.microsoft.com/office/powerpoint/2010/main" val="281377055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FFF609EF-8D5A-4904-A814-56D2D59191D7}"/>
              </a:ext>
            </a:extLst>
          </p:cNvPr>
          <p:cNvPicPr>
            <a:picLocks noChangeAspect="1"/>
          </p:cNvPicPr>
          <p:nvPr/>
        </p:nvPicPr>
        <p:blipFill>
          <a:blip r:embed="rId2"/>
          <a:srcRect/>
          <a:stretch/>
        </p:blipFill>
        <p:spPr>
          <a:xfrm>
            <a:off x="0" y="0"/>
            <a:ext cx="9142225" cy="5142844"/>
          </a:xfrm>
          <a:prstGeom prst="rect">
            <a:avLst/>
          </a:prstGeom>
        </p:spPr>
      </p:pic>
      <p:sp>
        <p:nvSpPr>
          <p:cNvPr id="22" name="Suorakulmio 21">
            <a:extLst>
              <a:ext uri="{FF2B5EF4-FFF2-40B4-BE49-F238E27FC236}">
                <a16:creationId xmlns:a16="http://schemas.microsoft.com/office/drawing/2014/main" id="{517121D3-1802-44C8-9B94-7D0DA4A5662B}"/>
              </a:ext>
            </a:extLst>
          </p:cNvPr>
          <p:cNvSpPr/>
          <p:nvPr/>
        </p:nvSpPr>
        <p:spPr>
          <a:xfrm>
            <a:off x="4925028" y="845491"/>
            <a:ext cx="4217198" cy="2593448"/>
          </a:xfrm>
          <a:prstGeom prst="rect">
            <a:avLst/>
          </a:pr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Kuva 19">
            <a:extLst>
              <a:ext uri="{FF2B5EF4-FFF2-40B4-BE49-F238E27FC236}">
                <a16:creationId xmlns:a16="http://schemas.microsoft.com/office/drawing/2014/main" id="{D904F349-5734-4D7F-B33B-EC67952EE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31" y="91073"/>
            <a:ext cx="885146" cy="267254"/>
          </a:xfrm>
          <a:prstGeom prst="rect">
            <a:avLst/>
          </a:prstGeom>
        </p:spPr>
      </p:pic>
      <p:sp>
        <p:nvSpPr>
          <p:cNvPr id="21" name="Suorakulmio 20">
            <a:extLst>
              <a:ext uri="{FF2B5EF4-FFF2-40B4-BE49-F238E27FC236}">
                <a16:creationId xmlns:a16="http://schemas.microsoft.com/office/drawing/2014/main" id="{532A40D9-63EC-41F5-9682-BB0FF6D88315}"/>
              </a:ext>
            </a:extLst>
          </p:cNvPr>
          <p:cNvSpPr/>
          <p:nvPr/>
        </p:nvSpPr>
        <p:spPr>
          <a:xfrm>
            <a:off x="5080000" y="928760"/>
            <a:ext cx="3970577" cy="2439129"/>
          </a:xfrm>
          <a:prstGeom prst="rect">
            <a:avLst/>
          </a:prstGeom>
        </p:spPr>
        <p:txBody>
          <a:bodyPr wrap="square" lIns="68580" tIns="34290" rIns="68580" bIns="34290" anchor="t">
            <a:spAutoFit/>
          </a:bodyPr>
          <a:lstStyle/>
          <a:p>
            <a:r>
              <a:rPr lang="en-US" sz="1400" b="1" dirty="0">
                <a:solidFill>
                  <a:schemeClr val="bg1"/>
                </a:solidFill>
                <a:effectLst/>
                <a:latin typeface="Corbel" panose="020B0503020204020204" pitchFamily="34" charset="0"/>
                <a:ea typeface="Calibri" panose="020F0502020204030204" pitchFamily="34" charset="0"/>
                <a:cs typeface="Calibri" panose="020F0502020204030204" pitchFamily="34" charset="0"/>
              </a:rPr>
              <a:t>Kuopio is proud to provide all the services that residents need to live a good life in a safe, comfortable residential and living environment. Safety in Kuopio means not only physical safety, but also social integrity. Kuopio puts children and young people first – it is a great place to grow up and pursue hobbies and education. We also support the wellbeing and quality of life of the elderly. We aim to strengthen the elements that nurture a good life for local residents and improve their opportunities to live a good life. </a:t>
            </a:r>
            <a:endParaRPr lang="fi-FI" sz="14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38" name="Title 3">
            <a:extLst>
              <a:ext uri="{FF2B5EF4-FFF2-40B4-BE49-F238E27FC236}">
                <a16:creationId xmlns:a16="http://schemas.microsoft.com/office/drawing/2014/main" id="{03ED4A01-A8F1-4EE7-90A5-4BFA640F3831}"/>
              </a:ext>
            </a:extLst>
          </p:cNvPr>
          <p:cNvSpPr txBox="1">
            <a:spLocks/>
          </p:cNvSpPr>
          <p:nvPr/>
        </p:nvSpPr>
        <p:spPr>
          <a:xfrm>
            <a:off x="1775" y="3728593"/>
            <a:ext cx="9142225" cy="678146"/>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4500" b="1" spc="-150" dirty="0" err="1">
                <a:solidFill>
                  <a:schemeClr val="bg1"/>
                </a:solidFill>
                <a:latin typeface="Corbel" panose="020B0503020204020204" pitchFamily="34" charset="0"/>
              </a:rPr>
              <a:t>Healthy</a:t>
            </a:r>
            <a:r>
              <a:rPr lang="fi-FI" sz="4500" b="1" spc="-150" dirty="0">
                <a:solidFill>
                  <a:schemeClr val="bg1"/>
                </a:solidFill>
                <a:latin typeface="Corbel" panose="020B0503020204020204" pitchFamily="34" charset="0"/>
              </a:rPr>
              <a:t> and </a:t>
            </a:r>
            <a:r>
              <a:rPr lang="fi-FI" sz="4500" b="1" spc="-150" dirty="0" err="1">
                <a:solidFill>
                  <a:schemeClr val="bg1"/>
                </a:solidFill>
                <a:latin typeface="Corbel" panose="020B0503020204020204" pitchFamily="34" charset="0"/>
              </a:rPr>
              <a:t>communal</a:t>
            </a:r>
            <a:endParaRPr lang="en-FI" sz="4500" b="1" spc="-150" dirty="0">
              <a:solidFill>
                <a:schemeClr val="bg1"/>
              </a:solidFill>
              <a:latin typeface="Corbel" panose="020B0503020204020204" pitchFamily="34" charset="0"/>
            </a:endParaRPr>
          </a:p>
        </p:txBody>
      </p:sp>
      <p:sp>
        <p:nvSpPr>
          <p:cNvPr id="39" name="Tekstiruutu 38">
            <a:extLst>
              <a:ext uri="{FF2B5EF4-FFF2-40B4-BE49-F238E27FC236}">
                <a16:creationId xmlns:a16="http://schemas.microsoft.com/office/drawing/2014/main" id="{56EC3B29-8BD8-42A9-B687-1D04D910A8D1}"/>
              </a:ext>
            </a:extLst>
          </p:cNvPr>
          <p:cNvSpPr txBox="1"/>
          <p:nvPr/>
        </p:nvSpPr>
        <p:spPr>
          <a:xfrm>
            <a:off x="1775" y="4245382"/>
            <a:ext cx="9142225" cy="584775"/>
          </a:xfrm>
          <a:prstGeom prst="rect">
            <a:avLst/>
          </a:prstGeom>
          <a:noFill/>
        </p:spPr>
        <p:txBody>
          <a:bodyPr wrap="square">
            <a:spAutoFit/>
          </a:bodyPr>
          <a:lstStyle/>
          <a:p>
            <a:pPr algn="ctr"/>
            <a:r>
              <a:rPr lang="en-US" sz="3200" spc="-150" dirty="0">
                <a:solidFill>
                  <a:schemeClr val="bg1"/>
                </a:solidFill>
                <a:latin typeface="Corbel" panose="020B0503020204020204" pitchFamily="34" charset="0"/>
              </a:rPr>
              <a:t>Safe for everyone – the best place to grow and learn</a:t>
            </a:r>
            <a:endParaRPr lang="fi-FI" sz="3200" dirty="0"/>
          </a:p>
        </p:txBody>
      </p:sp>
    </p:spTree>
    <p:extLst>
      <p:ext uri="{BB962C8B-B14F-4D97-AF65-F5344CB8AC3E}">
        <p14:creationId xmlns:p14="http://schemas.microsoft.com/office/powerpoint/2010/main" val="366032654"/>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FFF609EF-8D5A-4904-A814-56D2D59191D7}"/>
              </a:ext>
            </a:extLst>
          </p:cNvPr>
          <p:cNvPicPr>
            <a:picLocks noChangeAspect="1"/>
          </p:cNvPicPr>
          <p:nvPr/>
        </p:nvPicPr>
        <p:blipFill>
          <a:blip r:embed="rId2"/>
          <a:srcRect/>
          <a:stretch/>
        </p:blipFill>
        <p:spPr>
          <a:xfrm>
            <a:off x="0" y="355"/>
            <a:ext cx="9144000" cy="5142787"/>
          </a:xfrm>
          <a:prstGeom prst="rect">
            <a:avLst/>
          </a:prstGeom>
        </p:spPr>
      </p:pic>
      <p:sp>
        <p:nvSpPr>
          <p:cNvPr id="22" name="Suorakulmio 21">
            <a:extLst>
              <a:ext uri="{FF2B5EF4-FFF2-40B4-BE49-F238E27FC236}">
                <a16:creationId xmlns:a16="http://schemas.microsoft.com/office/drawing/2014/main" id="{517121D3-1802-44C8-9B94-7D0DA4A5662B}"/>
              </a:ext>
            </a:extLst>
          </p:cNvPr>
          <p:cNvSpPr/>
          <p:nvPr/>
        </p:nvSpPr>
        <p:spPr>
          <a:xfrm>
            <a:off x="4925028" y="1021080"/>
            <a:ext cx="4217198" cy="2376089"/>
          </a:xfrm>
          <a:prstGeom prst="rect">
            <a:avLst/>
          </a:prstGeom>
          <a:solidFill>
            <a:schemeClr val="accent4">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Kuva 19">
            <a:extLst>
              <a:ext uri="{FF2B5EF4-FFF2-40B4-BE49-F238E27FC236}">
                <a16:creationId xmlns:a16="http://schemas.microsoft.com/office/drawing/2014/main" id="{D904F349-5734-4D7F-B33B-EC67952EE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31" y="91073"/>
            <a:ext cx="885146" cy="267254"/>
          </a:xfrm>
          <a:prstGeom prst="rect">
            <a:avLst/>
          </a:prstGeom>
        </p:spPr>
      </p:pic>
      <p:sp>
        <p:nvSpPr>
          <p:cNvPr id="21" name="Suorakulmio 20">
            <a:extLst>
              <a:ext uri="{FF2B5EF4-FFF2-40B4-BE49-F238E27FC236}">
                <a16:creationId xmlns:a16="http://schemas.microsoft.com/office/drawing/2014/main" id="{532A40D9-63EC-41F5-9682-BB0FF6D88315}"/>
              </a:ext>
            </a:extLst>
          </p:cNvPr>
          <p:cNvSpPr/>
          <p:nvPr/>
        </p:nvSpPr>
        <p:spPr>
          <a:xfrm>
            <a:off x="5080000" y="1104349"/>
            <a:ext cx="3831361" cy="2300630"/>
          </a:xfrm>
          <a:prstGeom prst="rect">
            <a:avLst/>
          </a:prstGeom>
        </p:spPr>
        <p:txBody>
          <a:bodyPr wrap="square" lIns="68580" tIns="34290" rIns="68580" bIns="34290" anchor="t">
            <a:spAutoFit/>
          </a:bodyPr>
          <a:lstStyle/>
          <a:p>
            <a:pPr>
              <a:spcAft>
                <a:spcPts val="600"/>
              </a:spcAft>
            </a:pPr>
            <a:r>
              <a:rPr lang="en-US" sz="1400" b="1" dirty="0">
                <a:solidFill>
                  <a:schemeClr val="bg1"/>
                </a:solidFill>
                <a:effectLst/>
                <a:latin typeface="Corbel" panose="020B0503020204020204" pitchFamily="34" charset="0"/>
                <a:ea typeface="Calibri" panose="020F0502020204030204" pitchFamily="34" charset="0"/>
                <a:cs typeface="Calibri" panose="020F0502020204030204" pitchFamily="34" charset="0"/>
              </a:rPr>
              <a:t>Kuopio is a sustainably growing university city and a world-renowned hub of research and education – a pioneer in health, environment and wellbeing. The city’s growth is driven by           a progressive, international business sector, attractive career opportunities and tourism. Kuopio takes full advantage of its multifaceted environment and strives to provide attractive housing options for its residents also outside  the city </a:t>
            </a:r>
            <a:r>
              <a:rPr lang="en-US" sz="1400" b="1" dirty="0" err="1">
                <a:solidFill>
                  <a:schemeClr val="bg1"/>
                </a:solidFill>
                <a:effectLst/>
                <a:latin typeface="Corbel" panose="020B0503020204020204" pitchFamily="34" charset="0"/>
                <a:ea typeface="Calibri" panose="020F0502020204030204" pitchFamily="34" charset="0"/>
                <a:cs typeface="Calibri" panose="020F0502020204030204" pitchFamily="34" charset="0"/>
              </a:rPr>
              <a:t>centre</a:t>
            </a:r>
            <a:r>
              <a:rPr lang="en-US" sz="1400" b="1" dirty="0">
                <a:solidFill>
                  <a:schemeClr val="bg1"/>
                </a:solidFill>
                <a:effectLst/>
                <a:latin typeface="Corbel" panose="020B0503020204020204" pitchFamily="34" charset="0"/>
                <a:ea typeface="Calibri" panose="020F0502020204030204" pitchFamily="34" charset="0"/>
                <a:cs typeface="Calibri" panose="020F0502020204030204" pitchFamily="34" charset="0"/>
              </a:rPr>
              <a:t>.</a:t>
            </a:r>
            <a:endParaRPr lang="fi-FI" sz="14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23" name="Title 3">
            <a:extLst>
              <a:ext uri="{FF2B5EF4-FFF2-40B4-BE49-F238E27FC236}">
                <a16:creationId xmlns:a16="http://schemas.microsoft.com/office/drawing/2014/main" id="{3FEA1109-3D1E-4446-9818-AFD435C3D981}"/>
              </a:ext>
            </a:extLst>
          </p:cNvPr>
          <p:cNvSpPr txBox="1">
            <a:spLocks/>
          </p:cNvSpPr>
          <p:nvPr/>
        </p:nvSpPr>
        <p:spPr>
          <a:xfrm>
            <a:off x="1775" y="3728593"/>
            <a:ext cx="9142225" cy="678146"/>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4500" b="1" spc="-150" dirty="0" err="1">
                <a:solidFill>
                  <a:schemeClr val="bg1"/>
                </a:solidFill>
                <a:latin typeface="Corbel" panose="020B0503020204020204" pitchFamily="34" charset="0"/>
              </a:rPr>
              <a:t>Dynamic</a:t>
            </a:r>
            <a:r>
              <a:rPr lang="fi-FI" sz="4500" b="1" spc="-150" dirty="0">
                <a:solidFill>
                  <a:schemeClr val="bg1"/>
                </a:solidFill>
                <a:latin typeface="Corbel" panose="020B0503020204020204" pitchFamily="34" charset="0"/>
              </a:rPr>
              <a:t> and </a:t>
            </a:r>
            <a:r>
              <a:rPr lang="fi-FI" sz="4500" b="1" spc="-150" dirty="0" err="1">
                <a:solidFill>
                  <a:schemeClr val="bg1"/>
                </a:solidFill>
                <a:latin typeface="Corbel" panose="020B0503020204020204" pitchFamily="34" charset="0"/>
              </a:rPr>
              <a:t>growing</a:t>
            </a:r>
            <a:endParaRPr lang="en-FI" sz="4500" b="1" spc="-150" dirty="0">
              <a:solidFill>
                <a:schemeClr val="bg1"/>
              </a:solidFill>
              <a:latin typeface="Corbel" panose="020B0503020204020204" pitchFamily="34" charset="0"/>
            </a:endParaRPr>
          </a:p>
        </p:txBody>
      </p:sp>
      <p:sp>
        <p:nvSpPr>
          <p:cNvPr id="34" name="Tekstiruutu 33">
            <a:extLst>
              <a:ext uri="{FF2B5EF4-FFF2-40B4-BE49-F238E27FC236}">
                <a16:creationId xmlns:a16="http://schemas.microsoft.com/office/drawing/2014/main" id="{49172E4D-201E-414D-91B7-19C58A4E1DB5}"/>
              </a:ext>
            </a:extLst>
          </p:cNvPr>
          <p:cNvSpPr txBox="1"/>
          <p:nvPr/>
        </p:nvSpPr>
        <p:spPr>
          <a:xfrm>
            <a:off x="1775" y="4245382"/>
            <a:ext cx="9140449" cy="584775"/>
          </a:xfrm>
          <a:prstGeom prst="rect">
            <a:avLst/>
          </a:prstGeom>
          <a:noFill/>
        </p:spPr>
        <p:txBody>
          <a:bodyPr wrap="square">
            <a:spAutoFit/>
          </a:bodyPr>
          <a:lstStyle/>
          <a:p>
            <a:pPr algn="ctr"/>
            <a:r>
              <a:rPr lang="en-US" sz="3200" spc="-150" dirty="0">
                <a:solidFill>
                  <a:schemeClr val="bg1"/>
                </a:solidFill>
                <a:latin typeface="Corbel" panose="020B0503020204020204" pitchFamily="34" charset="0"/>
              </a:rPr>
              <a:t>Attractive for talent and business </a:t>
            </a:r>
            <a:endParaRPr lang="fi-FI" sz="3200" dirty="0"/>
          </a:p>
        </p:txBody>
      </p:sp>
    </p:spTree>
    <p:extLst>
      <p:ext uri="{BB962C8B-B14F-4D97-AF65-F5344CB8AC3E}">
        <p14:creationId xmlns:p14="http://schemas.microsoft.com/office/powerpoint/2010/main" val="164927488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FFF609EF-8D5A-4904-A814-56D2D59191D7}"/>
              </a:ext>
            </a:extLst>
          </p:cNvPr>
          <p:cNvPicPr>
            <a:picLocks noChangeAspect="1"/>
          </p:cNvPicPr>
          <p:nvPr/>
        </p:nvPicPr>
        <p:blipFill>
          <a:blip r:embed="rId2"/>
          <a:srcRect/>
          <a:stretch/>
        </p:blipFill>
        <p:spPr>
          <a:xfrm>
            <a:off x="-1" y="326"/>
            <a:ext cx="9144001" cy="5142844"/>
          </a:xfrm>
          <a:prstGeom prst="rect">
            <a:avLst/>
          </a:prstGeom>
        </p:spPr>
      </p:pic>
      <p:sp>
        <p:nvSpPr>
          <p:cNvPr id="22" name="Suorakulmio 21">
            <a:extLst>
              <a:ext uri="{FF2B5EF4-FFF2-40B4-BE49-F238E27FC236}">
                <a16:creationId xmlns:a16="http://schemas.microsoft.com/office/drawing/2014/main" id="{517121D3-1802-44C8-9B94-7D0DA4A5662B}"/>
              </a:ext>
            </a:extLst>
          </p:cNvPr>
          <p:cNvSpPr/>
          <p:nvPr/>
        </p:nvSpPr>
        <p:spPr>
          <a:xfrm>
            <a:off x="4925028" y="1840763"/>
            <a:ext cx="4217198" cy="1719905"/>
          </a:xfrm>
          <a:prstGeom prst="rect">
            <a:avLst/>
          </a:prstGeom>
          <a:solidFill>
            <a:schemeClr val="accent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7" name="Ryhmä 16">
            <a:extLst>
              <a:ext uri="{FF2B5EF4-FFF2-40B4-BE49-F238E27FC236}">
                <a16:creationId xmlns:a16="http://schemas.microsoft.com/office/drawing/2014/main" id="{EA547255-5DA6-4AAF-AE04-B1A73975B803}"/>
              </a:ext>
            </a:extLst>
          </p:cNvPr>
          <p:cNvGrpSpPr/>
          <p:nvPr/>
        </p:nvGrpSpPr>
        <p:grpSpPr>
          <a:xfrm>
            <a:off x="1775" y="3724996"/>
            <a:ext cx="9142225" cy="1101564"/>
            <a:chOff x="1796715" y="3399185"/>
            <a:chExt cx="7137889" cy="1101564"/>
          </a:xfrm>
        </p:grpSpPr>
        <p:sp>
          <p:nvSpPr>
            <p:cNvPr id="18" name="Title 3">
              <a:extLst>
                <a:ext uri="{FF2B5EF4-FFF2-40B4-BE49-F238E27FC236}">
                  <a16:creationId xmlns:a16="http://schemas.microsoft.com/office/drawing/2014/main" id="{8F6279A1-6BD0-4046-B441-2387A4FCB686}"/>
                </a:ext>
              </a:extLst>
            </p:cNvPr>
            <p:cNvSpPr txBox="1">
              <a:spLocks/>
            </p:cNvSpPr>
            <p:nvPr/>
          </p:nvSpPr>
          <p:spPr>
            <a:xfrm>
              <a:off x="1796715" y="3399185"/>
              <a:ext cx="7137889" cy="678146"/>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4500" b="1" spc="-150" dirty="0" err="1">
                  <a:solidFill>
                    <a:schemeClr val="bg1"/>
                  </a:solidFill>
                  <a:latin typeface="Corbel" panose="020B0503020204020204" pitchFamily="34" charset="0"/>
                </a:rPr>
                <a:t>Climate</a:t>
              </a:r>
              <a:r>
                <a:rPr lang="fi-FI" sz="4500" b="1" spc="-150" dirty="0">
                  <a:solidFill>
                    <a:schemeClr val="bg1"/>
                  </a:solidFill>
                  <a:latin typeface="Corbel" panose="020B0503020204020204" pitchFamily="34" charset="0"/>
                </a:rPr>
                <a:t>- and </a:t>
              </a:r>
              <a:r>
                <a:rPr lang="fi-FI" sz="4500" b="1" spc="-150" dirty="0" err="1">
                  <a:solidFill>
                    <a:schemeClr val="bg1"/>
                  </a:solidFill>
                  <a:latin typeface="Corbel" panose="020B0503020204020204" pitchFamily="34" charset="0"/>
                </a:rPr>
                <a:t>resource-wise</a:t>
              </a:r>
              <a:endParaRPr lang="en-FI" sz="4500" b="1" spc="-150" dirty="0">
                <a:solidFill>
                  <a:schemeClr val="bg1"/>
                </a:solidFill>
                <a:latin typeface="Corbel" panose="020B0503020204020204" pitchFamily="34" charset="0"/>
              </a:endParaRPr>
            </a:p>
          </p:txBody>
        </p:sp>
        <p:sp>
          <p:nvSpPr>
            <p:cNvPr id="19" name="Tekstiruutu 18">
              <a:extLst>
                <a:ext uri="{FF2B5EF4-FFF2-40B4-BE49-F238E27FC236}">
                  <a16:creationId xmlns:a16="http://schemas.microsoft.com/office/drawing/2014/main" id="{4D04353F-4104-420C-A2EB-23B25F612921}"/>
                </a:ext>
              </a:extLst>
            </p:cNvPr>
            <p:cNvSpPr txBox="1"/>
            <p:nvPr/>
          </p:nvSpPr>
          <p:spPr>
            <a:xfrm>
              <a:off x="1796715" y="3915974"/>
              <a:ext cx="7137889" cy="584775"/>
            </a:xfrm>
            <a:prstGeom prst="rect">
              <a:avLst/>
            </a:prstGeom>
            <a:noFill/>
          </p:spPr>
          <p:txBody>
            <a:bodyPr wrap="square">
              <a:spAutoFit/>
            </a:bodyPr>
            <a:lstStyle/>
            <a:p>
              <a:pPr algn="ctr"/>
              <a:r>
                <a:rPr lang="en-US" sz="3200" dirty="0">
                  <a:solidFill>
                    <a:schemeClr val="bg1"/>
                  </a:solidFill>
                  <a:latin typeface="Corbel" panose="020B0503020204020204" pitchFamily="34" charset="0"/>
                  <a:ea typeface="ＭＳ Ｐゴシック"/>
                  <a:cs typeface="Calibri"/>
                </a:rPr>
                <a:t>Sustainably growing – proud of its environment</a:t>
              </a:r>
              <a:endParaRPr lang="fi-FI" sz="3200" dirty="0"/>
            </a:p>
          </p:txBody>
        </p:sp>
      </p:grpSp>
      <p:pic>
        <p:nvPicPr>
          <p:cNvPr id="20" name="Kuva 19">
            <a:extLst>
              <a:ext uri="{FF2B5EF4-FFF2-40B4-BE49-F238E27FC236}">
                <a16:creationId xmlns:a16="http://schemas.microsoft.com/office/drawing/2014/main" id="{D904F349-5734-4D7F-B33B-EC67952EE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31" y="91073"/>
            <a:ext cx="885146" cy="267254"/>
          </a:xfrm>
          <a:prstGeom prst="rect">
            <a:avLst/>
          </a:prstGeom>
        </p:spPr>
      </p:pic>
      <p:sp>
        <p:nvSpPr>
          <p:cNvPr id="21" name="Suorakulmio 20">
            <a:extLst>
              <a:ext uri="{FF2B5EF4-FFF2-40B4-BE49-F238E27FC236}">
                <a16:creationId xmlns:a16="http://schemas.microsoft.com/office/drawing/2014/main" id="{532A40D9-63EC-41F5-9682-BB0FF6D88315}"/>
              </a:ext>
            </a:extLst>
          </p:cNvPr>
          <p:cNvSpPr/>
          <p:nvPr/>
        </p:nvSpPr>
        <p:spPr>
          <a:xfrm>
            <a:off x="5080000" y="1904690"/>
            <a:ext cx="3847517" cy="1577355"/>
          </a:xfrm>
          <a:prstGeom prst="rect">
            <a:avLst/>
          </a:prstGeom>
        </p:spPr>
        <p:txBody>
          <a:bodyPr wrap="square" lIns="68580" tIns="34290" rIns="68580" bIns="34290" anchor="t">
            <a:spAutoFit/>
          </a:bodyPr>
          <a:lstStyle/>
          <a:p>
            <a:pPr>
              <a:spcAft>
                <a:spcPts val="600"/>
              </a:spcAft>
            </a:pPr>
            <a:r>
              <a:rPr lang="en-US" sz="1400" b="1" dirty="0">
                <a:solidFill>
                  <a:schemeClr val="bg1"/>
                </a:solidFill>
                <a:effectLst/>
                <a:latin typeface="Corbel" panose="020B0503020204020204" pitchFamily="34" charset="0"/>
                <a:ea typeface="Calibri" panose="020F0502020204030204" pitchFamily="34" charset="0"/>
                <a:cs typeface="Calibri" panose="020F0502020204030204" pitchFamily="34" charset="0"/>
              </a:rPr>
              <a:t>Versatile nature and a clean environment are some of the assets of Kuopio. The strain that growth places on the environment is controlled, and the city maintains its ambitious goals for climate- and resource-wisdom. We aim to be carbon-neutral by 2030 and be a pioneering city in circular economy.</a:t>
            </a:r>
            <a:endParaRPr lang="fi-FI" sz="14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9346714"/>
      </p:ext>
    </p:extLst>
  </p:cSld>
  <p:clrMapOvr>
    <a:masterClrMapping/>
  </p:clrMapOvr>
  <p:transition spd="med">
    <p:pull/>
  </p:transition>
</p:sld>
</file>

<file path=ppt/theme/theme1.xml><?xml version="1.0" encoding="utf-8"?>
<a:theme xmlns:a="http://schemas.openxmlformats.org/drawingml/2006/main" name="Office-teema">
  <a:themeElements>
    <a:clrScheme name="Kuopio Theme 2022">
      <a:dk1>
        <a:srgbClr val="000000"/>
      </a:dk1>
      <a:lt1>
        <a:srgbClr val="FFFFFF"/>
      </a:lt1>
      <a:dk2>
        <a:srgbClr val="A8A99E"/>
      </a:dk2>
      <a:lt2>
        <a:srgbClr val="FFFFFF"/>
      </a:lt2>
      <a:accent1>
        <a:srgbClr val="F6EB61"/>
      </a:accent1>
      <a:accent2>
        <a:srgbClr val="275D38"/>
      </a:accent2>
      <a:accent3>
        <a:srgbClr val="F277C6"/>
      </a:accent3>
      <a:accent4>
        <a:srgbClr val="240E61"/>
      </a:accent4>
      <a:accent5>
        <a:srgbClr val="FDAA63"/>
      </a:accent5>
      <a:accent6>
        <a:srgbClr val="5971DF"/>
      </a:accent6>
      <a:hlink>
        <a:srgbClr val="CEFF8C"/>
      </a:hlink>
      <a:folHlink>
        <a:srgbClr val="E56954"/>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opion strategia vuoteen 2030" id="{F82C1E03-580E-4A6F-A1C3-74D93A644AE3}" vid="{169306AA-5580-4EE5-A463-FF6595205973}"/>
    </a:ext>
  </a:extLst>
</a:theme>
</file>

<file path=ppt/theme/theme2.xml><?xml version="1.0" encoding="utf-8"?>
<a:theme xmlns:a="http://schemas.openxmlformats.org/drawingml/2006/main" name="1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uopion strategia vuoteen 2030" id="{F82C1E03-580E-4A6F-A1C3-74D93A644AE3}" vid="{6E763662-EB06-4011-986C-6D3C899E8F94}"/>
    </a:ext>
  </a:extLst>
</a:theme>
</file>

<file path=ppt/theme/theme3.xml><?xml version="1.0" encoding="utf-8"?>
<a:theme xmlns:a="http://schemas.openxmlformats.org/drawingml/2006/main" name="Kuopion kaupunki esitysmalli">
  <a:themeElements>
    <a:clrScheme name="Kuopio_2018_3">
      <a:dk1>
        <a:srgbClr val="0F0F0F"/>
      </a:dk1>
      <a:lt1>
        <a:srgbClr val="FFFFFF"/>
      </a:lt1>
      <a:dk2>
        <a:srgbClr val="C5CAD6"/>
      </a:dk2>
      <a:lt2>
        <a:srgbClr val="FFFFFF"/>
      </a:lt2>
      <a:accent1>
        <a:srgbClr val="F01E00"/>
      </a:accent1>
      <a:accent2>
        <a:srgbClr val="E961A5"/>
      </a:accent2>
      <a:accent3>
        <a:srgbClr val="192D9B"/>
      </a:accent3>
      <a:accent4>
        <a:srgbClr val="5998E5"/>
      </a:accent4>
      <a:accent5>
        <a:srgbClr val="253055"/>
      </a:accent5>
      <a:accent6>
        <a:srgbClr val="ADB4C5"/>
      </a:accent6>
      <a:hlink>
        <a:srgbClr val="0563C1"/>
      </a:hlink>
      <a:folHlink>
        <a:srgbClr val="4B4B4B"/>
      </a:folHlink>
    </a:clrScheme>
    <a:fontScheme name="Kuopion kaupunki 201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uopion strategia vuoteen 2030" id="{F82C1E03-580E-4A6F-A1C3-74D93A644AE3}" vid="{F80E9F6F-4F15-472B-AD81-91F4E55A49B7}"/>
    </a:ext>
  </a:extLst>
</a:theme>
</file>

<file path=ppt/theme/theme4.xml><?xml version="1.0" encoding="utf-8"?>
<a:theme xmlns:a="http://schemas.openxmlformats.org/drawingml/2006/main" name="1_Kuopion kaupunki esitysmalli">
  <a:themeElements>
    <a:clrScheme name="Kuopio_2018_3">
      <a:dk1>
        <a:srgbClr val="0F0F0F"/>
      </a:dk1>
      <a:lt1>
        <a:srgbClr val="FFFFFF"/>
      </a:lt1>
      <a:dk2>
        <a:srgbClr val="C5CAD6"/>
      </a:dk2>
      <a:lt2>
        <a:srgbClr val="FFFFFF"/>
      </a:lt2>
      <a:accent1>
        <a:srgbClr val="F01E00"/>
      </a:accent1>
      <a:accent2>
        <a:srgbClr val="E961A5"/>
      </a:accent2>
      <a:accent3>
        <a:srgbClr val="192D9B"/>
      </a:accent3>
      <a:accent4>
        <a:srgbClr val="5998E5"/>
      </a:accent4>
      <a:accent5>
        <a:srgbClr val="253055"/>
      </a:accent5>
      <a:accent6>
        <a:srgbClr val="ADB4C5"/>
      </a:accent6>
      <a:hlink>
        <a:srgbClr val="0563C1"/>
      </a:hlink>
      <a:folHlink>
        <a:srgbClr val="4B4B4B"/>
      </a:folHlink>
    </a:clrScheme>
    <a:fontScheme name="Kuopion kaupunki 201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uopion strategia vuoteen 2030" id="{F82C1E03-580E-4A6F-A1C3-74D93A644AE3}" vid="{49079075-582E-46AE-AAFC-5C9C9AAD693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759CFA116037A048A3C790E69F15F63D" ma:contentTypeVersion="4" ma:contentTypeDescription="Luo uusi asiakirja." ma:contentTypeScope="" ma:versionID="c16e12e0232e4c540e8716d37a94d223">
  <xsd:schema xmlns:xsd="http://www.w3.org/2001/XMLSchema" xmlns:xs="http://www.w3.org/2001/XMLSchema" xmlns:p="http://schemas.microsoft.com/office/2006/metadata/properties" xmlns:ns2="5b38428d-1e59-41cc-bf4d-70e9e93b859c" xmlns:ns3="99c6a66d-5b48-4c28-a70b-0f98150c666f" targetNamespace="http://schemas.microsoft.com/office/2006/metadata/properties" ma:root="true" ma:fieldsID="e8eb1b47e95835cea063d676a2a5ea9b" ns2:_="" ns3:_="">
    <xsd:import namespace="5b38428d-1e59-41cc-bf4d-70e9e93b859c"/>
    <xsd:import namespace="99c6a66d-5b48-4c28-a70b-0f98150c66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38428d-1e59-41cc-bf4d-70e9e93b85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c6a66d-5b48-4c28-a70b-0f98150c666f"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B8466B-A96D-4F8B-9A6D-84D72ECC20D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4B8391F-2BE3-4191-A3EB-86A5BD82F286}">
  <ds:schemaRefs>
    <ds:schemaRef ds:uri="http://schemas.microsoft.com/sharepoint/v3/contenttype/forms"/>
  </ds:schemaRefs>
</ds:datastoreItem>
</file>

<file path=customXml/itemProps3.xml><?xml version="1.0" encoding="utf-8"?>
<ds:datastoreItem xmlns:ds="http://schemas.openxmlformats.org/officeDocument/2006/customXml" ds:itemID="{67290616-BF8F-4F49-B0CD-F265EDDE54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38428d-1e59-41cc-bf4d-70e9e93b859c"/>
    <ds:schemaRef ds:uri="99c6a66d-5b48-4c28-a70b-0f98150c66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Kuopion strategia vuoteen 2030</Template>
  <TotalTime>6620</TotalTime>
  <Words>899</Words>
  <Application>Microsoft Office PowerPoint</Application>
  <PresentationFormat>Näytössä katseltava esitys (16:9)</PresentationFormat>
  <Paragraphs>109</Paragraphs>
  <Slides>12</Slides>
  <Notes>0</Notes>
  <HiddenSlides>0</HiddenSlides>
  <MMClips>0</MMClips>
  <ScaleCrop>false</ScaleCrop>
  <HeadingPairs>
    <vt:vector size="6" baseType="variant">
      <vt:variant>
        <vt:lpstr>Käytetyt fontit</vt:lpstr>
      </vt:variant>
      <vt:variant>
        <vt:i4>7</vt:i4>
      </vt:variant>
      <vt:variant>
        <vt:lpstr>Teema</vt:lpstr>
      </vt:variant>
      <vt:variant>
        <vt:i4>4</vt:i4>
      </vt:variant>
      <vt:variant>
        <vt:lpstr>Dian otsikot</vt:lpstr>
      </vt:variant>
      <vt:variant>
        <vt:i4>12</vt:i4>
      </vt:variant>
    </vt:vector>
  </HeadingPairs>
  <TitlesOfParts>
    <vt:vector size="23" baseType="lpstr">
      <vt:lpstr>Arial</vt:lpstr>
      <vt:lpstr>Calibri</vt:lpstr>
      <vt:lpstr>Corbel</vt:lpstr>
      <vt:lpstr>Georgia</vt:lpstr>
      <vt:lpstr>System Font Regular</vt:lpstr>
      <vt:lpstr>Verdana</vt:lpstr>
      <vt:lpstr>Wingdings</vt:lpstr>
      <vt:lpstr>Office-teema</vt:lpstr>
      <vt:lpstr>1_Office-teema</vt:lpstr>
      <vt:lpstr>Kuopion kaupunki esitysmalli</vt:lpstr>
      <vt:lpstr>1_Kuopion kaupunki esitysmalli</vt:lpstr>
      <vt:lpstr>PowerPoint-esitys</vt:lpstr>
      <vt:lpstr>Strategic management system of Kuopio</vt:lpstr>
      <vt:lpstr>PowerPoint-esitys</vt:lpstr>
      <vt:lpstr>PowerPoint-esitys</vt:lpstr>
      <vt:lpstr>Capital of Good Life – Health, vitality and the richness of everyday life</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Pietikäinen Sanna</dc:creator>
  <cp:lastModifiedBy>Pietikäinen Sanna</cp:lastModifiedBy>
  <cp:revision>57</cp:revision>
  <dcterms:created xsi:type="dcterms:W3CDTF">2022-05-09T06:33:03Z</dcterms:created>
  <dcterms:modified xsi:type="dcterms:W3CDTF">2023-09-15T11:08:33Z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0x010100759CFA116037A048A3C790E69F15F63D</vt:lpwstr>
  </property>
</Properties>
</file>