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sldIdLst>
    <p:sldId id="62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669029452361267"/>
          <c:y val="0.1949008078731567"/>
          <c:w val="0.49633046432573596"/>
          <c:h val="0.6710311878710829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9D-48D5-9A6A-22D382CFABA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9D-48D5-9A6A-22D382CFABA1}"/>
              </c:ext>
            </c:extLst>
          </c:dPt>
          <c:dPt>
            <c:idx val="2"/>
            <c:bubble3D val="0"/>
            <c:spPr>
              <a:solidFill>
                <a:srgbClr val="F6EB61"/>
              </a:solidFill>
              <a:ln w="19050">
                <a:solidFill>
                  <a:sysClr val="window" lastClr="FFFFF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9D-48D5-9A6A-22D382CFABA1}"/>
              </c:ext>
            </c:extLst>
          </c:dPt>
          <c:dLbls>
            <c:dLbl>
              <c:idx val="0"/>
              <c:layout>
                <c:manualLayout>
                  <c:x val="0.24760325476068226"/>
                  <c:y val="-9.026726892738909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E89C29E-E6AA-43DB-ABFA-1DF10C0CB02F}" type="CATEGORYNAME">
                      <a:rPr lang="en-US"/>
                      <a:pPr>
                        <a:defRPr sz="1200"/>
                      </a:pPr>
                      <a:t>[LUOKAN NIMI]</a:t>
                    </a:fld>
                    <a:endParaRPr lang="en-US" baseline="0" dirty="0"/>
                  </a:p>
                  <a:p>
                    <a:pPr>
                      <a:defRPr sz="1200"/>
                    </a:pPr>
                    <a:fld id="{662E4868-4A13-4CF8-A8EA-8C79C6112E21}" type="VALUE">
                      <a:rPr lang="en-US">
                        <a:latin typeface="Corbel" panose="020B0503020204020204" pitchFamily="34" charset="0"/>
                      </a:rPr>
                      <a:pPr>
                        <a:defRPr sz="1200"/>
                      </a:pPr>
                      <a:t>[ARVO]</a:t>
                    </a:fld>
                    <a:endParaRPr lang="en-US" baseline="0" dirty="0">
                      <a:latin typeface="Corbel" panose="020B0503020204020204" pitchFamily="34" charset="0"/>
                    </a:endParaRPr>
                  </a:p>
                  <a:p>
                    <a:pPr>
                      <a:defRPr sz="1200"/>
                    </a:pPr>
                    <a:fld id="{FD145A77-1F85-4BBF-B0BA-EEA17B93FF74}" type="PERCENTAGE">
                      <a:rPr lang="en-US" sz="1800">
                        <a:latin typeface="Corbel" panose="020B0503020204020204" pitchFamily="34" charset="0"/>
                      </a:rPr>
                      <a:pPr>
                        <a:defRPr sz="1200"/>
                      </a:pPr>
                      <a:t>[PROSENTTI]</a:t>
                    </a:fld>
                    <a:endParaRPr lang="fi-FI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07620650769201"/>
                      <c:h val="0.19432657325633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39D-48D5-9A6A-22D382CFABA1}"/>
                </c:ext>
              </c:extLst>
            </c:dLbl>
            <c:dLbl>
              <c:idx val="1"/>
              <c:layout>
                <c:manualLayout>
                  <c:x val="-0.13735567517684943"/>
                  <c:y val="-5.02994867390686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E320304-F5E8-4174-BC22-FAEEA1DFB3B8}" type="CATEGORYNAME">
                      <a:rPr lang="en-US" dirty="0"/>
                      <a:pPr>
                        <a:defRPr sz="1200"/>
                      </a:pPr>
                      <a:t>[LUOKAN NIMI]</a:t>
                    </a:fld>
                    <a:endParaRPr lang="en-US" baseline="0" dirty="0"/>
                  </a:p>
                  <a:p>
                    <a:pPr>
                      <a:defRPr sz="1200"/>
                    </a:pPr>
                    <a:fld id="{E2C2A72D-F4AF-45A7-A224-737BBC403215}" type="VALUE">
                      <a:rPr lang="en-US" dirty="0"/>
                      <a:pPr>
                        <a:defRPr sz="1200"/>
                      </a:pPr>
                      <a:t>[ARVO]</a:t>
                    </a:fld>
                    <a:endParaRPr lang="en-US" baseline="0" dirty="0"/>
                  </a:p>
                  <a:p>
                    <a:pPr>
                      <a:defRPr sz="1200"/>
                    </a:pPr>
                    <a:fld id="{5454B015-1253-4229-AC24-504B4A86E22A}" type="PERCENTAGE">
                      <a:rPr lang="en-US" sz="1800" dirty="0">
                        <a:latin typeface="Corbel" panose="020B0503020204020204" pitchFamily="34" charset="0"/>
                      </a:rPr>
                      <a:pPr>
                        <a:defRPr sz="1200"/>
                      </a:pPr>
                      <a:t>[PROSENTTI]</a:t>
                    </a:fld>
                    <a:endParaRPr lang="fi-FI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3993686502131693"/>
                      <c:h val="0.19432657325633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39D-48D5-9A6A-22D382CFABA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9D-48D5-9A6A-22D382CFA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'001_11s3_2021 (2)'!$B$5:$B$14</c:f>
              <c:strCache>
                <c:ptCount val="3"/>
                <c:pt idx="0">
                  <c:v>KAUPUNKIALUEET</c:v>
                </c:pt>
                <c:pt idx="1">
                  <c:v>MAASEUTUALUEET</c:v>
                </c:pt>
                <c:pt idx="2">
                  <c:v>Tuntematon</c:v>
                </c:pt>
              </c:strCache>
            </c:strRef>
          </c:cat>
          <c:val>
            <c:numRef>
              <c:f>'001_11s3_2021 (2)'!$X$5:$X$14</c:f>
              <c:numCache>
                <c:formatCode>0</c:formatCode>
                <c:ptCount val="3"/>
                <c:pt idx="0">
                  <c:v>96228</c:v>
                </c:pt>
                <c:pt idx="1">
                  <c:v>24050</c:v>
                </c:pt>
                <c:pt idx="2">
                  <c:v>1265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39D-48D5-9A6A-22D382CFA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5A71DF"/>
      </a:solidFill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0.3436</cdr:x>
      <cdr:y>0.3933</cdr:y>
    </cdr:from>
    <cdr:to>
      <cdr:x>0.59962</cdr:x>
      <cdr:y>0.64606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191F3A5-4387-EA61-9670-23AEC7FFAFE0}"/>
            </a:ext>
          </a:extLst>
        </cdr:cNvPr>
        <cdr:cNvSpPr txBox="1"/>
      </cdr:nvSpPr>
      <cdr:spPr>
        <a:xfrm xmlns:a="http://schemas.openxmlformats.org/drawingml/2006/main">
          <a:off x="1648692" y="1395845"/>
          <a:ext cx="1228437" cy="897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fi-FI" sz="1400" dirty="0">
              <a:latin typeface="Corbel" panose="020B0503020204020204" pitchFamily="34" charset="0"/>
            </a:rPr>
            <a:t>Väkiluku</a:t>
          </a:r>
        </a:p>
        <a:p xmlns:a="http://schemas.openxmlformats.org/drawingml/2006/main">
          <a:pPr algn="ctr"/>
          <a:r>
            <a:rPr lang="fi-FI" sz="2000" dirty="0">
              <a:latin typeface="Corbel" panose="020B0503020204020204" pitchFamily="34" charset="0"/>
            </a:rPr>
            <a:t>121500</a:t>
          </a:r>
        </a:p>
        <a:p xmlns:a="http://schemas.openxmlformats.org/drawingml/2006/main">
          <a:pPr algn="ctr"/>
          <a:r>
            <a:rPr lang="fi-FI" sz="1400" dirty="0">
              <a:latin typeface="Corbel" panose="020B0503020204020204" pitchFamily="34" charset="0"/>
            </a:rPr>
            <a:t>31.12.2021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031" y="2535981"/>
            <a:ext cx="4632909" cy="2387600"/>
          </a:xfrm>
        </p:spPr>
        <p:txBody>
          <a:bodyPr lIns="0" tIns="0" rIns="0" bIns="0" anchor="b"/>
          <a:lstStyle>
            <a:lvl1pPr algn="l"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7031" y="5211745"/>
            <a:ext cx="4632909" cy="1113512"/>
          </a:xfrm>
        </p:spPr>
        <p:txBody>
          <a:bodyPr lIns="0" tIns="0" rIns="0" bIns="0"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8F2639F-CC3C-944C-A6A5-3F4E5138196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59941" y="0"/>
            <a:ext cx="6856641" cy="6885479"/>
          </a:xfrm>
          <a:custGeom>
            <a:avLst/>
            <a:gdLst>
              <a:gd name="connsiteX0" fmla="*/ 2970804 w 6847900"/>
              <a:gd name="connsiteY0" fmla="*/ 0 h 6876700"/>
              <a:gd name="connsiteX1" fmla="*/ 3401652 w 6847900"/>
              <a:gd name="connsiteY1" fmla="*/ 0 h 6876700"/>
              <a:gd name="connsiteX2" fmla="*/ 3560351 w 6847900"/>
              <a:gd name="connsiteY2" fmla="*/ 36449 h 6876700"/>
              <a:gd name="connsiteX3" fmla="*/ 6842399 w 6847900"/>
              <a:gd name="connsiteY3" fmla="*/ 3934039 h 6876700"/>
              <a:gd name="connsiteX4" fmla="*/ 3280742 w 6847900"/>
              <a:gd name="connsiteY4" fmla="*/ 5548737 h 6876700"/>
              <a:gd name="connsiteX5" fmla="*/ 3366617 w 6847900"/>
              <a:gd name="connsiteY5" fmla="*/ 6829227 h 6876700"/>
              <a:gd name="connsiteX6" fmla="*/ 1800359 w 6847900"/>
              <a:gd name="connsiteY6" fmla="*/ 5977176 h 6876700"/>
              <a:gd name="connsiteX7" fmla="*/ 85925 w 6847900"/>
              <a:gd name="connsiteY7" fmla="*/ 2734164 h 6876700"/>
              <a:gd name="connsiteX8" fmla="*/ 3312643 w 6847900"/>
              <a:gd name="connsiteY8" fmla="*/ 2936208 h 6876700"/>
              <a:gd name="connsiteX9" fmla="*/ 2844879 w 6847900"/>
              <a:gd name="connsiteY9" fmla="*/ 23075 h 6876700"/>
              <a:gd name="connsiteX10" fmla="*/ 0 w 6847900"/>
              <a:gd name="connsiteY10" fmla="*/ 0 h 6876700"/>
              <a:gd name="connsiteX11" fmla="*/ 1 w 6847900"/>
              <a:gd name="connsiteY11" fmla="*/ 0 h 6876700"/>
              <a:gd name="connsiteX12" fmla="*/ 1 w 6847900"/>
              <a:gd name="connsiteY12" fmla="*/ 6876700 h 6876700"/>
              <a:gd name="connsiteX13" fmla="*/ 0 w 6847900"/>
              <a:gd name="connsiteY13" fmla="*/ 6876700 h 687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847900" h="6876700">
                <a:moveTo>
                  <a:pt x="2970804" y="0"/>
                </a:moveTo>
                <a:lnTo>
                  <a:pt x="3401652" y="0"/>
                </a:lnTo>
                <a:lnTo>
                  <a:pt x="3560351" y="36449"/>
                </a:lnTo>
                <a:cubicBezTo>
                  <a:pt x="4415738" y="300460"/>
                  <a:pt x="6420326" y="1489394"/>
                  <a:pt x="6842399" y="3934039"/>
                </a:cubicBezTo>
                <a:cubicBezTo>
                  <a:pt x="7007883" y="7454732"/>
                  <a:pt x="3386019" y="3652677"/>
                  <a:pt x="3280742" y="5548737"/>
                </a:cubicBezTo>
                <a:cubicBezTo>
                  <a:pt x="3255648" y="6000678"/>
                  <a:pt x="3570167" y="6687971"/>
                  <a:pt x="3366617" y="6829227"/>
                </a:cubicBezTo>
                <a:cubicBezTo>
                  <a:pt x="3163067" y="6970483"/>
                  <a:pt x="2410878" y="6576585"/>
                  <a:pt x="1800359" y="5977176"/>
                </a:cubicBezTo>
                <a:cubicBezTo>
                  <a:pt x="1153175" y="5341769"/>
                  <a:pt x="-377323" y="3878254"/>
                  <a:pt x="85925" y="2734164"/>
                </a:cubicBezTo>
                <a:cubicBezTo>
                  <a:pt x="549173" y="1590074"/>
                  <a:pt x="4668383" y="4423210"/>
                  <a:pt x="3312643" y="2936208"/>
                </a:cubicBezTo>
                <a:cubicBezTo>
                  <a:pt x="1627836" y="1042436"/>
                  <a:pt x="2128420" y="209702"/>
                  <a:pt x="2844879" y="23075"/>
                </a:cubicBezTo>
                <a:close/>
                <a:moveTo>
                  <a:pt x="0" y="0"/>
                </a:moveTo>
                <a:lnTo>
                  <a:pt x="1" y="0"/>
                </a:lnTo>
                <a:lnTo>
                  <a:pt x="1" y="6876700"/>
                </a:lnTo>
                <a:lnTo>
                  <a:pt x="0" y="6876700"/>
                </a:lnTo>
                <a:close/>
              </a:path>
            </a:pathLst>
          </a:custGeom>
          <a:solidFill>
            <a:srgbClr val="8031A7"/>
          </a:solidFill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  <a:endParaRPr lang="en-FI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EA51C24-7204-1C46-BDB1-156BA93ABF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7031" y="727032"/>
            <a:ext cx="1465836" cy="344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747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5124" y="844061"/>
            <a:ext cx="11101753" cy="1155800"/>
          </a:xfrm>
        </p:spPr>
        <p:txBody>
          <a:bodyPr/>
          <a:lstStyle/>
          <a:p>
            <a:r>
              <a:rPr lang="en-GB"/>
              <a:t>Click to edit Master</a:t>
            </a:r>
            <a:br>
              <a:rPr lang="en-GB"/>
            </a:br>
            <a:r>
              <a:rPr lang="en-GB"/>
              <a:t>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123" y="2289977"/>
            <a:ext cx="5416896" cy="543596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123" y="2833572"/>
            <a:ext cx="5416896" cy="347930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29980" y="2289977"/>
            <a:ext cx="5416896" cy="543596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29980" y="2833572"/>
            <a:ext cx="5416896" cy="347930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04CE-9D5D-E949-9F63-32DDE489B98E}" type="datetime1">
              <a:rPr lang="fi-FI" smtClean="0"/>
              <a:t>28.10.2022</a:t>
            </a:fld>
            <a:endParaRPr lang="en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C835-6F96-6540-A055-BE713FCBC57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504905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124" y="844061"/>
            <a:ext cx="11101753" cy="110352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5A53-5E9F-A941-A5B7-EEE903F1244B}" type="datetime1">
              <a:rPr lang="fi-FI" smtClean="0"/>
              <a:t>28.10.2022</a:t>
            </a:fld>
            <a:endParaRPr lang="en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C835-6F96-6540-A055-BE713FCBC57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00375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2463-1F28-154C-8428-AB4EB521454B}" type="datetime1">
              <a:rPr lang="fi-FI" smtClean="0"/>
              <a:t>28.10.2022</a:t>
            </a:fld>
            <a:endParaRPr lang="en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C835-6F96-6540-A055-BE713FCBC57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7990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915" y="844057"/>
            <a:ext cx="4218111" cy="12133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844057"/>
            <a:ext cx="6454897" cy="54688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5" y="2057399"/>
            <a:ext cx="4218111" cy="42554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2F0B-4B62-EB44-8F36-617A6BC6660F}" type="datetime1">
              <a:rPr lang="fi-FI" smtClean="0"/>
              <a:t>28.10.2022</a:t>
            </a:fld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C835-6F96-6540-A055-BE713FCBC57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36235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9975" y="842134"/>
            <a:ext cx="4218111" cy="12133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916" y="842134"/>
            <a:ext cx="6454897" cy="546882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19975" y="2055476"/>
            <a:ext cx="4218111" cy="4255477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F2-EE26-4D4A-B65E-556B767D6CAC}" type="datetime1">
              <a:rPr lang="fi-FI" smtClean="0"/>
              <a:t>28.10.2022</a:t>
            </a:fld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C835-6F96-6540-A055-BE713FCBC57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194813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bg>
      <p:bgPr>
        <a:solidFill>
          <a:srgbClr val="CEFF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E1F3C57-D93A-2C44-ADB0-861DB7BF31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0F0BBF-1A1B-B54E-BAEC-EDD91A2B2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913" y="2986929"/>
            <a:ext cx="5405236" cy="1103524"/>
          </a:xfrm>
        </p:spPr>
        <p:txBody>
          <a:bodyPr anchor="b"/>
          <a:lstStyle/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6D8FC3-21E0-A049-BB3F-8F0640FC7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3D8D-835B-5049-83EE-2A7B6F4D0B49}" type="datetime1">
              <a:rPr lang="fi-FI" smtClean="0"/>
              <a:t>28.10.2022</a:t>
            </a:fld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2CF9EE-24E1-E14C-A508-74C31412C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C835-6F96-6540-A055-BE713FCBC575}" type="slidenum">
              <a:rPr lang="en-FI" smtClean="0"/>
              <a:pPr/>
              <a:t>‹#›</a:t>
            </a:fld>
            <a:endParaRPr lang="en-FI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E80B2B0-C670-6043-8724-402488644A0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915" y="4212772"/>
            <a:ext cx="5405236" cy="1267469"/>
          </a:xfrm>
        </p:spPr>
        <p:txBody>
          <a:bodyPr>
            <a:normAutofit/>
          </a:bodyPr>
          <a:lstStyle>
            <a:lvl1pPr marL="0" indent="0">
              <a:buNone/>
              <a:defRPr sz="2133"/>
            </a:lvl1pPr>
            <a:lvl2pPr marL="457189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727D30-BC45-5848-82DD-CE052C30167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53914" y="5602562"/>
            <a:ext cx="5405236" cy="8313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467"/>
            </a:lvl1pPr>
          </a:lstStyle>
          <a:p>
            <a:pPr lvl="0"/>
            <a:r>
              <a:rPr lang="en-GB" err="1"/>
              <a:t>etunimi.sukunimi</a:t>
            </a:r>
            <a:r>
              <a:rPr lang="en-GB"/>
              <a:t>(at)</a:t>
            </a:r>
            <a:r>
              <a:rPr lang="en-GB" err="1"/>
              <a:t>kuopio.fi</a:t>
            </a:r>
            <a:endParaRPr lang="en-GB"/>
          </a:p>
          <a:p>
            <a:pPr lvl="0"/>
            <a:r>
              <a:rPr lang="en-GB" err="1"/>
              <a:t>www.kuopio.fi</a:t>
            </a:r>
            <a:endParaRPr lang="en-GB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8009AA6-5666-DB4C-955A-7D0C5F472BD5}"/>
              </a:ext>
            </a:extLst>
          </p:cNvPr>
          <p:cNvCxnSpPr>
            <a:cxnSpLocks/>
          </p:cNvCxnSpPr>
          <p:nvPr userDrawn="1"/>
        </p:nvCxnSpPr>
        <p:spPr>
          <a:xfrm>
            <a:off x="0" y="330355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209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sz="3000" cap="none" baseline="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891" indent="-342891">
              <a:spcBef>
                <a:spcPts val="624"/>
              </a:spcBef>
              <a:buSzPct val="100000"/>
              <a:buFont typeface="Arial" panose="020B0604020202020204" pitchFamily="34" charset="0"/>
              <a:buChar char="•"/>
              <a:defRPr sz="2400"/>
            </a:lvl1pPr>
            <a:lvl2pPr marL="742932" indent="-285744">
              <a:spcBef>
                <a:spcPts val="624"/>
              </a:spcBef>
              <a:buSzPct val="100000"/>
              <a:buFont typeface="Arial" panose="020B0604020202020204" pitchFamily="34" charset="0"/>
              <a:buChar char="–"/>
              <a:defRPr sz="2000"/>
            </a:lvl2pPr>
            <a:lvl3pPr marL="1142971" indent="-228594">
              <a:spcBef>
                <a:spcPts val="624"/>
              </a:spcBef>
              <a:buSzPct val="100000"/>
              <a:buFont typeface="Arial" panose="020B0604020202020204" pitchFamily="34" charset="0"/>
              <a:buChar char="•"/>
              <a:defRPr sz="2000"/>
            </a:lvl3pPr>
            <a:lvl4pPr marL="1600160" indent="-228594">
              <a:spcBef>
                <a:spcPts val="624"/>
              </a:spcBef>
              <a:buSzPct val="100000"/>
              <a:buFont typeface="Verdana" panose="020B0604030504040204" pitchFamily="34" charset="0"/>
              <a:buChar char="–"/>
              <a:defRPr sz="2000"/>
            </a:lvl4pPr>
            <a:lvl5pPr marL="2057349" indent="-228594">
              <a:spcBef>
                <a:spcPts val="624"/>
              </a:spcBef>
              <a:buSzPct val="100000"/>
              <a:buFont typeface="Arial" panose="020B0604020202020204" pitchFamily="34" charset="0"/>
              <a:buChar char="»"/>
              <a:defRPr sz="2000"/>
            </a:lvl5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622301" y="6377576"/>
            <a:ext cx="115569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F1A61B12-A5DD-4B1F-95BA-1227587D6C63}" type="datetime1">
              <a:rPr lang="fi-FI" smtClean="0"/>
              <a:t>28.10.2022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813410" y="6352140"/>
            <a:ext cx="467019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i-FI"/>
              <a:t>Kaija Kähkönen 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2082800" y="6370368"/>
            <a:ext cx="112562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CFA92AC5-BF84-401D-9188-C2FACE3ADDC9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9897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6353D5FC-5544-4B81-BC2A-2AF98C3219DA}"/>
              </a:ext>
            </a:extLst>
          </p:cNvPr>
          <p:cNvCxnSpPr>
            <a:cxnSpLocks/>
          </p:cNvCxnSpPr>
          <p:nvPr/>
        </p:nvCxnSpPr>
        <p:spPr>
          <a:xfrm>
            <a:off x="0" y="330200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E7D99512-5AE9-4A14-8415-A91869124401}"/>
              </a:ext>
            </a:extLst>
          </p:cNvPr>
          <p:cNvCxnSpPr>
            <a:cxnSpLocks/>
          </p:cNvCxnSpPr>
          <p:nvPr/>
        </p:nvCxnSpPr>
        <p:spPr>
          <a:xfrm flipV="1">
            <a:off x="10881784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CE3A19A1-06C5-4824-9308-6E8EF90E3431}"/>
              </a:ext>
            </a:extLst>
          </p:cNvPr>
          <p:cNvCxnSpPr>
            <a:cxnSpLocks/>
          </p:cNvCxnSpPr>
          <p:nvPr/>
        </p:nvCxnSpPr>
        <p:spPr>
          <a:xfrm flipV="1">
            <a:off x="11724217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916" y="844060"/>
            <a:ext cx="6160821" cy="115578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916" y="2289976"/>
            <a:ext cx="5542085" cy="41438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28" name="Freeform 27"/>
          <p:cNvSpPr>
            <a:spLocks noGrp="1"/>
          </p:cNvSpPr>
          <p:nvPr>
            <p:ph type="pic" sz="quarter" idx="13"/>
          </p:nvPr>
        </p:nvSpPr>
        <p:spPr>
          <a:xfrm>
            <a:off x="6949018" y="844552"/>
            <a:ext cx="5238749" cy="6013449"/>
          </a:xfrm>
          <a:custGeom>
            <a:avLst/>
            <a:gdLst>
              <a:gd name="connsiteX0" fmla="*/ 1488492 w 3929062"/>
              <a:gd name="connsiteY0" fmla="*/ 0 h 4510087"/>
              <a:gd name="connsiteX1" fmla="*/ 1504107 w 3929062"/>
              <a:gd name="connsiteY1" fmla="*/ 0 h 4510087"/>
              <a:gd name="connsiteX2" fmla="*/ 1629973 w 3929062"/>
              <a:gd name="connsiteY2" fmla="*/ 5563 h 4510087"/>
              <a:gd name="connsiteX3" fmla="*/ 2962798 w 3929062"/>
              <a:gd name="connsiteY3" fmla="*/ 1195286 h 4510087"/>
              <a:gd name="connsiteX4" fmla="*/ 2968569 w 3929062"/>
              <a:gd name="connsiteY4" fmla="*/ 1233099 h 4510087"/>
              <a:gd name="connsiteX5" fmla="*/ 3054676 w 3929062"/>
              <a:gd name="connsiteY5" fmla="*/ 1191618 h 4510087"/>
              <a:gd name="connsiteX6" fmla="*/ 3637547 w 3929062"/>
              <a:gd name="connsiteY6" fmla="*/ 1073942 h 4510087"/>
              <a:gd name="connsiteX7" fmla="*/ 3921016 w 3929062"/>
              <a:gd name="connsiteY7" fmla="*/ 1100736 h 4510087"/>
              <a:gd name="connsiteX8" fmla="*/ 3929062 w 3929062"/>
              <a:gd name="connsiteY8" fmla="*/ 1102672 h 4510087"/>
              <a:gd name="connsiteX9" fmla="*/ 3929062 w 3929062"/>
              <a:gd name="connsiteY9" fmla="*/ 4040093 h 4510087"/>
              <a:gd name="connsiteX10" fmla="*/ 3921016 w 3929062"/>
              <a:gd name="connsiteY10" fmla="*/ 4042028 h 4510087"/>
              <a:gd name="connsiteX11" fmla="*/ 3637547 w 3929062"/>
              <a:gd name="connsiteY11" fmla="*/ 4068822 h 4510087"/>
              <a:gd name="connsiteX12" fmla="*/ 3004767 w 3929062"/>
              <a:gd name="connsiteY12" fmla="*/ 3928948 h 4510087"/>
              <a:gd name="connsiteX13" fmla="*/ 2968503 w 3929062"/>
              <a:gd name="connsiteY13" fmla="*/ 3910098 h 4510087"/>
              <a:gd name="connsiteX14" fmla="*/ 2962798 w 3929062"/>
              <a:gd name="connsiteY14" fmla="*/ 3947478 h 4510087"/>
              <a:gd name="connsiteX15" fmla="*/ 2776431 w 3929062"/>
              <a:gd name="connsiteY15" fmla="*/ 4422169 h 4510087"/>
              <a:gd name="connsiteX16" fmla="*/ 2717808 w 3929062"/>
              <a:gd name="connsiteY16" fmla="*/ 4510087 h 4510087"/>
              <a:gd name="connsiteX17" fmla="*/ 274391 w 3929062"/>
              <a:gd name="connsiteY17" fmla="*/ 4510087 h 4510087"/>
              <a:gd name="connsiteX18" fmla="*/ 254079 w 3929062"/>
              <a:gd name="connsiteY18" fmla="*/ 4482925 h 4510087"/>
              <a:gd name="connsiteX19" fmla="*/ 2707 w 3929062"/>
              <a:gd name="connsiteY19" fmla="*/ 3760906 h 4510087"/>
              <a:gd name="connsiteX20" fmla="*/ 0 w 3929062"/>
              <a:gd name="connsiteY20" fmla="*/ 3689495 h 4510087"/>
              <a:gd name="connsiteX21" fmla="*/ 0 w 3929062"/>
              <a:gd name="connsiteY21" fmla="*/ 3612817 h 4510087"/>
              <a:gd name="connsiteX22" fmla="*/ 6071 w 3929062"/>
              <a:gd name="connsiteY22" fmla="*/ 3492587 h 4510087"/>
              <a:gd name="connsiteX23" fmla="*/ 436930 w 3929062"/>
              <a:gd name="connsiteY23" fmla="*/ 2586842 h 4510087"/>
              <a:gd name="connsiteX24" fmla="*/ 453940 w 3929062"/>
              <a:gd name="connsiteY24" fmla="*/ 2571382 h 4510087"/>
              <a:gd name="connsiteX25" fmla="*/ 436930 w 3929062"/>
              <a:gd name="connsiteY25" fmla="*/ 2555923 h 4510087"/>
              <a:gd name="connsiteX26" fmla="*/ 6071 w 3929062"/>
              <a:gd name="connsiteY26" fmla="*/ 1650178 h 4510087"/>
              <a:gd name="connsiteX27" fmla="*/ 0 w 3929062"/>
              <a:gd name="connsiteY27" fmla="*/ 1529948 h 4510087"/>
              <a:gd name="connsiteX28" fmla="*/ 0 w 3929062"/>
              <a:gd name="connsiteY28" fmla="*/ 1464198 h 4510087"/>
              <a:gd name="connsiteX29" fmla="*/ 6071 w 3929062"/>
              <a:gd name="connsiteY29" fmla="*/ 1343968 h 4510087"/>
              <a:gd name="connsiteX30" fmla="*/ 1342676 w 3929062"/>
              <a:gd name="connsiteY30" fmla="*/ 7363 h 4510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929062" h="4510087">
                <a:moveTo>
                  <a:pt x="1488492" y="0"/>
                </a:moveTo>
                <a:lnTo>
                  <a:pt x="1504107" y="0"/>
                </a:lnTo>
                <a:lnTo>
                  <a:pt x="1629973" y="5563"/>
                </a:lnTo>
                <a:cubicBezTo>
                  <a:pt x="2293074" y="64454"/>
                  <a:pt x="2831894" y="555576"/>
                  <a:pt x="2962798" y="1195286"/>
                </a:cubicBezTo>
                <a:lnTo>
                  <a:pt x="2968569" y="1233099"/>
                </a:lnTo>
                <a:lnTo>
                  <a:pt x="3054676" y="1191618"/>
                </a:lnTo>
                <a:cubicBezTo>
                  <a:pt x="3233827" y="1115844"/>
                  <a:pt x="3430794" y="1073942"/>
                  <a:pt x="3637547" y="1073942"/>
                </a:cubicBezTo>
                <a:cubicBezTo>
                  <a:pt x="3734463" y="1073942"/>
                  <a:pt x="3829228" y="1083149"/>
                  <a:pt x="3921016" y="1100736"/>
                </a:cubicBezTo>
                <a:lnTo>
                  <a:pt x="3929062" y="1102672"/>
                </a:lnTo>
                <a:lnTo>
                  <a:pt x="3929062" y="4040093"/>
                </a:lnTo>
                <a:lnTo>
                  <a:pt x="3921016" y="4042028"/>
                </a:lnTo>
                <a:cubicBezTo>
                  <a:pt x="3829228" y="4059615"/>
                  <a:pt x="3734463" y="4068822"/>
                  <a:pt x="3637547" y="4068822"/>
                </a:cubicBezTo>
                <a:cubicBezTo>
                  <a:pt x="3411411" y="4068822"/>
                  <a:pt x="3196983" y="4018696"/>
                  <a:pt x="3004767" y="3928948"/>
                </a:cubicBezTo>
                <a:lnTo>
                  <a:pt x="2968503" y="3910098"/>
                </a:lnTo>
                <a:lnTo>
                  <a:pt x="2962798" y="3947478"/>
                </a:lnTo>
                <a:cubicBezTo>
                  <a:pt x="2927890" y="4118068"/>
                  <a:pt x="2863975" y="4278091"/>
                  <a:pt x="2776431" y="4422169"/>
                </a:cubicBezTo>
                <a:lnTo>
                  <a:pt x="2717808" y="4510087"/>
                </a:lnTo>
                <a:lnTo>
                  <a:pt x="274391" y="4510087"/>
                </a:lnTo>
                <a:lnTo>
                  <a:pt x="254079" y="4482925"/>
                </a:lnTo>
                <a:cubicBezTo>
                  <a:pt x="112802" y="4273806"/>
                  <a:pt x="22960" y="4027082"/>
                  <a:pt x="2707" y="3760906"/>
                </a:cubicBezTo>
                <a:lnTo>
                  <a:pt x="0" y="3689495"/>
                </a:lnTo>
                <a:lnTo>
                  <a:pt x="0" y="3612817"/>
                </a:lnTo>
                <a:lnTo>
                  <a:pt x="6071" y="3492587"/>
                </a:lnTo>
                <a:cubicBezTo>
                  <a:pt x="41857" y="3140210"/>
                  <a:pt x="199820" y="2823952"/>
                  <a:pt x="436930" y="2586842"/>
                </a:cubicBezTo>
                <a:lnTo>
                  <a:pt x="453940" y="2571382"/>
                </a:lnTo>
                <a:lnTo>
                  <a:pt x="436930" y="2555923"/>
                </a:lnTo>
                <a:cubicBezTo>
                  <a:pt x="199820" y="2318812"/>
                  <a:pt x="41857" y="2002555"/>
                  <a:pt x="6071" y="1650178"/>
                </a:cubicBezTo>
                <a:lnTo>
                  <a:pt x="0" y="1529948"/>
                </a:lnTo>
                <a:lnTo>
                  <a:pt x="0" y="1464198"/>
                </a:lnTo>
                <a:lnTo>
                  <a:pt x="6071" y="1343968"/>
                </a:lnTo>
                <a:cubicBezTo>
                  <a:pt x="77643" y="639214"/>
                  <a:pt x="637922" y="78935"/>
                  <a:pt x="1342676" y="7363"/>
                </a:cubicBezTo>
                <a:close/>
              </a:path>
            </a:pathLst>
          </a:custGeom>
          <a:solidFill>
            <a:srgbClr val="CEFF8C"/>
          </a:solidFill>
        </p:spPr>
        <p:txBody>
          <a:bodyPr rtlCol="0">
            <a:noAutofit/>
          </a:bodyPr>
          <a:lstStyle/>
          <a:p>
            <a:pPr lvl="0"/>
            <a:r>
              <a:rPr lang="fi-FI" noProof="0"/>
              <a:t>Lisää kuva napsauttamalla kuvaketta</a:t>
            </a:r>
            <a:endParaRPr lang="en-FI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879D44E-CADB-47C8-9969-F288B69BAA5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B3975-C89E-4D64-9F4E-CD1C83D73A9A}" type="datetime1">
              <a:rPr lang="fi-FI"/>
              <a:pPr>
                <a:defRPr/>
              </a:pPr>
              <a:t>28.10.2022</a:t>
            </a:fld>
            <a:endParaRPr lang="en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A26496D-1BF1-4F6E-BB8E-B9FCA6F5384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836F6-646A-4B91-B6BF-6F6A9C1B478D}" type="slidenum">
              <a:rPr lang="en-FI"/>
              <a:pPr>
                <a:defRPr/>
              </a:pPr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89344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iliskuva-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8" tIns="45691" rIns="91368" bIns="45691" rtlCol="0" anchor="ctr"/>
          <a:lstStyle/>
          <a:p>
            <a:pPr marL="0" marR="0" lvl="0" indent="0" algn="ctr" defTabSz="4571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1" name="Kuvan paikkamerkki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38200" y="5864861"/>
            <a:ext cx="10515600" cy="856703"/>
          </a:xfrm>
        </p:spPr>
        <p:txBody>
          <a:bodyPr>
            <a:normAutofit/>
          </a:bodyPr>
          <a:lstStyle>
            <a:lvl1pPr marL="0" indent="0" algn="l">
              <a:buNone/>
              <a:defRPr sz="1500" b="1" spc="0">
                <a:solidFill>
                  <a:schemeClr val="bg1"/>
                </a:solidFill>
              </a:defRPr>
            </a:lvl1pPr>
            <a:lvl2pPr marL="456791" indent="0" algn="ctr">
              <a:buNone/>
              <a:defRPr sz="2000"/>
            </a:lvl2pPr>
            <a:lvl3pPr marL="913580" indent="0" algn="ctr">
              <a:buNone/>
              <a:defRPr sz="1900"/>
            </a:lvl3pPr>
            <a:lvl4pPr marL="1370374" indent="0" algn="ctr">
              <a:buNone/>
              <a:defRPr sz="1600"/>
            </a:lvl4pPr>
            <a:lvl5pPr marL="1827162" indent="0" algn="ctr">
              <a:buNone/>
              <a:defRPr sz="1600"/>
            </a:lvl5pPr>
            <a:lvl6pPr marL="2283962" indent="0" algn="ctr">
              <a:buNone/>
              <a:defRPr sz="1600"/>
            </a:lvl6pPr>
            <a:lvl7pPr marL="2740750" indent="0" algn="ctr">
              <a:buNone/>
              <a:defRPr sz="1600"/>
            </a:lvl7pPr>
            <a:lvl8pPr marL="3197539" indent="0" algn="ctr">
              <a:buNone/>
              <a:defRPr sz="1600"/>
            </a:lvl8pPr>
            <a:lvl9pPr marL="3654323" indent="0" algn="ctr">
              <a:buNone/>
              <a:defRPr sz="1600"/>
            </a:lvl9pPr>
          </a:lstStyle>
          <a:p>
            <a:r>
              <a:rPr lang="fi-FI"/>
              <a:t>ALAOTSIKKO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178"/>
            <a:fld id="{76741760-8162-F54B-A331-5FA3F3A03821}" type="datetimeFigureOut">
              <a:rPr lang="fi-FI" smtClean="0"/>
              <a:pPr defTabSz="457178"/>
              <a:t>28.10.2022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78"/>
            <a:endParaRPr lang="fi-FI">
              <a:solidFill>
                <a:srgbClr val="0F0F0F">
                  <a:tint val="75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78"/>
            <a:fld id="{69117564-5E0E-E447-B4A1-9E7D22E68377}" type="slidenum">
              <a:rPr lang="fi-FI" smtClean="0"/>
              <a:pPr defTabSz="457178"/>
              <a:t>‹#›</a:t>
            </a:fld>
            <a:endParaRPr lang="fi-FI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4644" y="365124"/>
            <a:ext cx="713313" cy="21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032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tsikkodia">
    <p:bg>
      <p:bgPr>
        <a:solidFill>
          <a:srgbClr val="250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>
            <a:extLst>
              <a:ext uri="{FF2B5EF4-FFF2-40B4-BE49-F238E27FC236}">
                <a16:creationId xmlns:a16="http://schemas.microsoft.com/office/drawing/2014/main" id="{35A165A7-88F8-422D-B2EB-A0D293662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18" y="723900"/>
            <a:ext cx="1466849" cy="34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031" y="2535981"/>
            <a:ext cx="4632909" cy="2387600"/>
          </a:xfrm>
        </p:spPr>
        <p:txBody>
          <a:bodyPr lIns="0" tIns="0" rIns="0" bIns="0"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7031" y="5211745"/>
            <a:ext cx="4632909" cy="1113512"/>
          </a:xfr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359941" y="0"/>
            <a:ext cx="6856641" cy="6904125"/>
          </a:xfrm>
          <a:custGeom>
            <a:avLst/>
            <a:gdLst>
              <a:gd name="connsiteX0" fmla="*/ 2970804 w 6847900"/>
              <a:gd name="connsiteY0" fmla="*/ 0 h 6876700"/>
              <a:gd name="connsiteX1" fmla="*/ 3401652 w 6847900"/>
              <a:gd name="connsiteY1" fmla="*/ 0 h 6876700"/>
              <a:gd name="connsiteX2" fmla="*/ 3560351 w 6847900"/>
              <a:gd name="connsiteY2" fmla="*/ 36449 h 6876700"/>
              <a:gd name="connsiteX3" fmla="*/ 6842399 w 6847900"/>
              <a:gd name="connsiteY3" fmla="*/ 3934039 h 6876700"/>
              <a:gd name="connsiteX4" fmla="*/ 3280742 w 6847900"/>
              <a:gd name="connsiteY4" fmla="*/ 5548737 h 6876700"/>
              <a:gd name="connsiteX5" fmla="*/ 3366617 w 6847900"/>
              <a:gd name="connsiteY5" fmla="*/ 6829227 h 6876700"/>
              <a:gd name="connsiteX6" fmla="*/ 1800359 w 6847900"/>
              <a:gd name="connsiteY6" fmla="*/ 5977176 h 6876700"/>
              <a:gd name="connsiteX7" fmla="*/ 85925 w 6847900"/>
              <a:gd name="connsiteY7" fmla="*/ 2734164 h 6876700"/>
              <a:gd name="connsiteX8" fmla="*/ 3312643 w 6847900"/>
              <a:gd name="connsiteY8" fmla="*/ 2936208 h 6876700"/>
              <a:gd name="connsiteX9" fmla="*/ 2844879 w 6847900"/>
              <a:gd name="connsiteY9" fmla="*/ 23075 h 6876700"/>
              <a:gd name="connsiteX10" fmla="*/ 0 w 6847900"/>
              <a:gd name="connsiteY10" fmla="*/ 0 h 6876700"/>
              <a:gd name="connsiteX11" fmla="*/ 1 w 6847900"/>
              <a:gd name="connsiteY11" fmla="*/ 0 h 6876700"/>
              <a:gd name="connsiteX12" fmla="*/ 1 w 6847900"/>
              <a:gd name="connsiteY12" fmla="*/ 6876700 h 6876700"/>
              <a:gd name="connsiteX13" fmla="*/ 0 w 6847900"/>
              <a:gd name="connsiteY13" fmla="*/ 6876700 h 6876700"/>
              <a:gd name="connsiteX0" fmla="*/ 2970804 w 6847900"/>
              <a:gd name="connsiteY0" fmla="*/ 0 h 6876700"/>
              <a:gd name="connsiteX1" fmla="*/ 3401652 w 6847900"/>
              <a:gd name="connsiteY1" fmla="*/ 0 h 6876700"/>
              <a:gd name="connsiteX2" fmla="*/ 3560351 w 6847900"/>
              <a:gd name="connsiteY2" fmla="*/ 36449 h 6876700"/>
              <a:gd name="connsiteX3" fmla="*/ 6842399 w 6847900"/>
              <a:gd name="connsiteY3" fmla="*/ 3934039 h 6876700"/>
              <a:gd name="connsiteX4" fmla="*/ 3280742 w 6847900"/>
              <a:gd name="connsiteY4" fmla="*/ 5548737 h 6876700"/>
              <a:gd name="connsiteX5" fmla="*/ 3366617 w 6847900"/>
              <a:gd name="connsiteY5" fmla="*/ 6829227 h 6876700"/>
              <a:gd name="connsiteX6" fmla="*/ 1800359 w 6847900"/>
              <a:gd name="connsiteY6" fmla="*/ 5977176 h 6876700"/>
              <a:gd name="connsiteX7" fmla="*/ 85925 w 6847900"/>
              <a:gd name="connsiteY7" fmla="*/ 2734164 h 6876700"/>
              <a:gd name="connsiteX8" fmla="*/ 3312643 w 6847900"/>
              <a:gd name="connsiteY8" fmla="*/ 2936208 h 6876700"/>
              <a:gd name="connsiteX9" fmla="*/ 2844879 w 6847900"/>
              <a:gd name="connsiteY9" fmla="*/ 23075 h 6876700"/>
              <a:gd name="connsiteX10" fmla="*/ 2970804 w 6847900"/>
              <a:gd name="connsiteY10" fmla="*/ 0 h 6876700"/>
              <a:gd name="connsiteX11" fmla="*/ 0 w 6847900"/>
              <a:gd name="connsiteY11" fmla="*/ 0 h 6876700"/>
              <a:gd name="connsiteX12" fmla="*/ 1 w 6847900"/>
              <a:gd name="connsiteY12" fmla="*/ 0 h 6876700"/>
              <a:gd name="connsiteX13" fmla="*/ 1 w 6847900"/>
              <a:gd name="connsiteY13" fmla="*/ 6876700 h 6876700"/>
              <a:gd name="connsiteX14" fmla="*/ 0 w 6847900"/>
              <a:gd name="connsiteY14" fmla="*/ 6876700 h 6876700"/>
              <a:gd name="connsiteX15" fmla="*/ 0 w 6847900"/>
              <a:gd name="connsiteY15" fmla="*/ 0 h 6876700"/>
              <a:gd name="connsiteX0" fmla="*/ 2970804 w 6847900"/>
              <a:gd name="connsiteY0" fmla="*/ 14336 h 6891036"/>
              <a:gd name="connsiteX1" fmla="*/ 3401652 w 6847900"/>
              <a:gd name="connsiteY1" fmla="*/ 14336 h 6891036"/>
              <a:gd name="connsiteX2" fmla="*/ 3560351 w 6847900"/>
              <a:gd name="connsiteY2" fmla="*/ 50785 h 6891036"/>
              <a:gd name="connsiteX3" fmla="*/ 6842399 w 6847900"/>
              <a:gd name="connsiteY3" fmla="*/ 3948375 h 6891036"/>
              <a:gd name="connsiteX4" fmla="*/ 3280742 w 6847900"/>
              <a:gd name="connsiteY4" fmla="*/ 5563073 h 6891036"/>
              <a:gd name="connsiteX5" fmla="*/ 3366617 w 6847900"/>
              <a:gd name="connsiteY5" fmla="*/ 6843563 h 6891036"/>
              <a:gd name="connsiteX6" fmla="*/ 1800359 w 6847900"/>
              <a:gd name="connsiteY6" fmla="*/ 5991512 h 6891036"/>
              <a:gd name="connsiteX7" fmla="*/ 85925 w 6847900"/>
              <a:gd name="connsiteY7" fmla="*/ 2748500 h 6891036"/>
              <a:gd name="connsiteX8" fmla="*/ 3312643 w 6847900"/>
              <a:gd name="connsiteY8" fmla="*/ 2950544 h 6891036"/>
              <a:gd name="connsiteX9" fmla="*/ 2844879 w 6847900"/>
              <a:gd name="connsiteY9" fmla="*/ 37411 h 6891036"/>
              <a:gd name="connsiteX10" fmla="*/ 2970804 w 6847900"/>
              <a:gd name="connsiteY10" fmla="*/ 14336 h 6891036"/>
              <a:gd name="connsiteX11" fmla="*/ 0 w 6847900"/>
              <a:gd name="connsiteY11" fmla="*/ 14336 h 6891036"/>
              <a:gd name="connsiteX12" fmla="*/ 1 w 6847900"/>
              <a:gd name="connsiteY12" fmla="*/ 14336 h 6891036"/>
              <a:gd name="connsiteX13" fmla="*/ 1 w 6847900"/>
              <a:gd name="connsiteY13" fmla="*/ 6891036 h 6891036"/>
              <a:gd name="connsiteX14" fmla="*/ 0 w 6847900"/>
              <a:gd name="connsiteY14" fmla="*/ 6891036 h 6891036"/>
              <a:gd name="connsiteX15" fmla="*/ 0 w 6847900"/>
              <a:gd name="connsiteY15" fmla="*/ 14336 h 6891036"/>
              <a:gd name="connsiteX0" fmla="*/ 2970804 w 6847900"/>
              <a:gd name="connsiteY0" fmla="*/ 18623 h 6895323"/>
              <a:gd name="connsiteX1" fmla="*/ 3401652 w 6847900"/>
              <a:gd name="connsiteY1" fmla="*/ 18623 h 6895323"/>
              <a:gd name="connsiteX2" fmla="*/ 3560351 w 6847900"/>
              <a:gd name="connsiteY2" fmla="*/ 55072 h 6895323"/>
              <a:gd name="connsiteX3" fmla="*/ 6842399 w 6847900"/>
              <a:gd name="connsiteY3" fmla="*/ 3952662 h 6895323"/>
              <a:gd name="connsiteX4" fmla="*/ 3280742 w 6847900"/>
              <a:gd name="connsiteY4" fmla="*/ 5567360 h 6895323"/>
              <a:gd name="connsiteX5" fmla="*/ 3366617 w 6847900"/>
              <a:gd name="connsiteY5" fmla="*/ 6847850 h 6895323"/>
              <a:gd name="connsiteX6" fmla="*/ 1800359 w 6847900"/>
              <a:gd name="connsiteY6" fmla="*/ 5995799 h 6895323"/>
              <a:gd name="connsiteX7" fmla="*/ 85925 w 6847900"/>
              <a:gd name="connsiteY7" fmla="*/ 2752787 h 6895323"/>
              <a:gd name="connsiteX8" fmla="*/ 3312643 w 6847900"/>
              <a:gd name="connsiteY8" fmla="*/ 2954831 h 6895323"/>
              <a:gd name="connsiteX9" fmla="*/ 2844879 w 6847900"/>
              <a:gd name="connsiteY9" fmla="*/ 41698 h 6895323"/>
              <a:gd name="connsiteX10" fmla="*/ 2970804 w 6847900"/>
              <a:gd name="connsiteY10" fmla="*/ 18623 h 6895323"/>
              <a:gd name="connsiteX11" fmla="*/ 0 w 6847900"/>
              <a:gd name="connsiteY11" fmla="*/ 18623 h 6895323"/>
              <a:gd name="connsiteX12" fmla="*/ 1 w 6847900"/>
              <a:gd name="connsiteY12" fmla="*/ 18623 h 6895323"/>
              <a:gd name="connsiteX13" fmla="*/ 1 w 6847900"/>
              <a:gd name="connsiteY13" fmla="*/ 6895323 h 6895323"/>
              <a:gd name="connsiteX14" fmla="*/ 0 w 6847900"/>
              <a:gd name="connsiteY14" fmla="*/ 6895323 h 6895323"/>
              <a:gd name="connsiteX15" fmla="*/ 0 w 6847900"/>
              <a:gd name="connsiteY15" fmla="*/ 18623 h 689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847900" h="6895323">
                <a:moveTo>
                  <a:pt x="2970804" y="18623"/>
                </a:moveTo>
                <a:cubicBezTo>
                  <a:pt x="3049909" y="2496"/>
                  <a:pt x="3153206" y="-13633"/>
                  <a:pt x="3401652" y="18623"/>
                </a:cubicBezTo>
                <a:lnTo>
                  <a:pt x="3560351" y="55072"/>
                </a:lnTo>
                <a:cubicBezTo>
                  <a:pt x="4415738" y="319083"/>
                  <a:pt x="6420326" y="1508017"/>
                  <a:pt x="6842399" y="3952662"/>
                </a:cubicBezTo>
                <a:cubicBezTo>
                  <a:pt x="7007883" y="7473355"/>
                  <a:pt x="3386019" y="3671300"/>
                  <a:pt x="3280742" y="5567360"/>
                </a:cubicBezTo>
                <a:cubicBezTo>
                  <a:pt x="3255648" y="6019301"/>
                  <a:pt x="3570167" y="6706594"/>
                  <a:pt x="3366617" y="6847850"/>
                </a:cubicBezTo>
                <a:cubicBezTo>
                  <a:pt x="3163067" y="6989106"/>
                  <a:pt x="2410878" y="6595208"/>
                  <a:pt x="1800359" y="5995799"/>
                </a:cubicBezTo>
                <a:cubicBezTo>
                  <a:pt x="1153175" y="5360392"/>
                  <a:pt x="-377323" y="3896877"/>
                  <a:pt x="85925" y="2752787"/>
                </a:cubicBezTo>
                <a:cubicBezTo>
                  <a:pt x="549173" y="1608697"/>
                  <a:pt x="4668383" y="4441833"/>
                  <a:pt x="3312643" y="2954831"/>
                </a:cubicBezTo>
                <a:cubicBezTo>
                  <a:pt x="1627836" y="1061059"/>
                  <a:pt x="2128420" y="228325"/>
                  <a:pt x="2844879" y="41698"/>
                </a:cubicBezTo>
                <a:lnTo>
                  <a:pt x="2970804" y="18623"/>
                </a:lnTo>
                <a:close/>
                <a:moveTo>
                  <a:pt x="0" y="18623"/>
                </a:moveTo>
                <a:lnTo>
                  <a:pt x="1" y="18623"/>
                </a:lnTo>
                <a:lnTo>
                  <a:pt x="1" y="6895323"/>
                </a:lnTo>
                <a:lnTo>
                  <a:pt x="0" y="6895323"/>
                </a:lnTo>
                <a:lnTo>
                  <a:pt x="0" y="18623"/>
                </a:lnTo>
                <a:close/>
              </a:path>
            </a:pathLst>
          </a:custGeom>
          <a:solidFill>
            <a:srgbClr val="FDAA63"/>
          </a:solidFill>
        </p:spPr>
        <p:txBody>
          <a:bodyPr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i-FI" noProof="0"/>
              <a:t>Lisää kuva napsauttamalla kuvaketta</a:t>
            </a:r>
            <a:endParaRPr lang="en-FI" noProof="0"/>
          </a:p>
        </p:txBody>
      </p:sp>
    </p:spTree>
    <p:extLst>
      <p:ext uri="{BB962C8B-B14F-4D97-AF65-F5344CB8AC3E}">
        <p14:creationId xmlns:p14="http://schemas.microsoft.com/office/powerpoint/2010/main" val="156058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04FE0CA-0DBC-614E-9451-4AB939E256B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323789" y="2"/>
            <a:ext cx="6868211" cy="6857999"/>
          </a:xfrm>
          <a:custGeom>
            <a:avLst/>
            <a:gdLst>
              <a:gd name="connsiteX0" fmla="*/ 1052822 w 6868210"/>
              <a:gd name="connsiteY0" fmla="*/ 0 h 6857999"/>
              <a:gd name="connsiteX1" fmla="*/ 6868210 w 6868210"/>
              <a:gd name="connsiteY1" fmla="*/ 0 h 6857999"/>
              <a:gd name="connsiteX2" fmla="*/ 6868210 w 6868210"/>
              <a:gd name="connsiteY2" fmla="*/ 3 h 6857999"/>
              <a:gd name="connsiteX3" fmla="*/ 5825322 w 6868210"/>
              <a:gd name="connsiteY3" fmla="*/ 2288970 h 6857999"/>
              <a:gd name="connsiteX4" fmla="*/ 6860591 w 6868210"/>
              <a:gd name="connsiteY4" fmla="*/ 2285999 h 6857999"/>
              <a:gd name="connsiteX5" fmla="*/ 5821091 w 6868210"/>
              <a:gd name="connsiteY5" fmla="*/ 4575599 h 6857999"/>
              <a:gd name="connsiteX6" fmla="*/ 6868210 w 6868210"/>
              <a:gd name="connsiteY6" fmla="*/ 4569030 h 6857999"/>
              <a:gd name="connsiteX7" fmla="*/ 6868210 w 6868210"/>
              <a:gd name="connsiteY7" fmla="*/ 4569495 h 6857999"/>
              <a:gd name="connsiteX8" fmla="*/ 5831967 w 6868210"/>
              <a:gd name="connsiteY8" fmla="*/ 6857999 h 6857999"/>
              <a:gd name="connsiteX9" fmla="*/ 3058004 w 6868210"/>
              <a:gd name="connsiteY9" fmla="*/ 6857999 h 6857999"/>
              <a:gd name="connsiteX10" fmla="*/ 3095 w 6868210"/>
              <a:gd name="connsiteY10" fmla="*/ 6857304 h 6857999"/>
              <a:gd name="connsiteX11" fmla="*/ 1048846 w 6868210"/>
              <a:gd name="connsiteY11" fmla="*/ 4573451 h 6857999"/>
              <a:gd name="connsiteX12" fmla="*/ 0 w 6868210"/>
              <a:gd name="connsiteY12" fmla="*/ 4573955 h 6857999"/>
              <a:gd name="connsiteX13" fmla="*/ 1043794 w 6868210"/>
              <a:gd name="connsiteY13" fmla="*/ 2289977 h 6857999"/>
              <a:gd name="connsiteX14" fmla="*/ 4858 w 6868210"/>
              <a:gd name="connsiteY14" fmla="*/ 2289442 h 6857999"/>
              <a:gd name="connsiteX15" fmla="*/ 1052822 w 6868210"/>
              <a:gd name="connsiteY15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868210" h="6857999">
                <a:moveTo>
                  <a:pt x="1052822" y="0"/>
                </a:moveTo>
                <a:lnTo>
                  <a:pt x="6868210" y="0"/>
                </a:lnTo>
                <a:lnTo>
                  <a:pt x="6868210" y="3"/>
                </a:lnTo>
                <a:lnTo>
                  <a:pt x="5825322" y="2288970"/>
                </a:lnTo>
                <a:lnTo>
                  <a:pt x="6860591" y="2285999"/>
                </a:lnTo>
                <a:lnTo>
                  <a:pt x="5821091" y="4575599"/>
                </a:lnTo>
                <a:lnTo>
                  <a:pt x="6868210" y="4569030"/>
                </a:lnTo>
                <a:lnTo>
                  <a:pt x="6868210" y="4569495"/>
                </a:lnTo>
                <a:lnTo>
                  <a:pt x="5831967" y="6857999"/>
                </a:lnTo>
                <a:lnTo>
                  <a:pt x="3058004" y="6857999"/>
                </a:lnTo>
                <a:lnTo>
                  <a:pt x="3095" y="6857304"/>
                </a:lnTo>
                <a:lnTo>
                  <a:pt x="1048846" y="4573451"/>
                </a:lnTo>
                <a:lnTo>
                  <a:pt x="0" y="4573955"/>
                </a:lnTo>
                <a:lnTo>
                  <a:pt x="1043794" y="2289977"/>
                </a:lnTo>
                <a:lnTo>
                  <a:pt x="4858" y="2289442"/>
                </a:lnTo>
                <a:cubicBezTo>
                  <a:pt x="100108" y="2102752"/>
                  <a:pt x="698492" y="746760"/>
                  <a:pt x="1052822" y="0"/>
                </a:cubicBezTo>
                <a:close/>
              </a:path>
            </a:pathLst>
          </a:custGeom>
          <a:solidFill>
            <a:srgbClr val="8F993E"/>
          </a:solidFill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  <a:endParaRPr lang="en-F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031" y="2535981"/>
            <a:ext cx="4632909" cy="2387600"/>
          </a:xfrm>
        </p:spPr>
        <p:txBody>
          <a:bodyPr lIns="0" tIns="0" rIns="0" bIns="0"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7031" y="5211745"/>
            <a:ext cx="4632909" cy="1113512"/>
          </a:xfr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D88B55E-8251-744A-AD12-E77FEF195E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7031" y="724432"/>
            <a:ext cx="1465836" cy="34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0797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solidFill>
          <a:srgbClr val="5A71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>
            <a:extLst>
              <a:ext uri="{FF2B5EF4-FFF2-40B4-BE49-F238E27FC236}">
                <a16:creationId xmlns:a16="http://schemas.microsoft.com/office/drawing/2014/main" id="{95A330B0-8BB7-4E55-BE28-945552084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18" y="723900"/>
            <a:ext cx="1466849" cy="34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5323789" y="2"/>
            <a:ext cx="6868211" cy="6857999"/>
          </a:xfrm>
          <a:custGeom>
            <a:avLst/>
            <a:gdLst>
              <a:gd name="connsiteX0" fmla="*/ 1052822 w 6868210"/>
              <a:gd name="connsiteY0" fmla="*/ 0 h 6857999"/>
              <a:gd name="connsiteX1" fmla="*/ 6868210 w 6868210"/>
              <a:gd name="connsiteY1" fmla="*/ 0 h 6857999"/>
              <a:gd name="connsiteX2" fmla="*/ 6868210 w 6868210"/>
              <a:gd name="connsiteY2" fmla="*/ 3 h 6857999"/>
              <a:gd name="connsiteX3" fmla="*/ 5825322 w 6868210"/>
              <a:gd name="connsiteY3" fmla="*/ 2288970 h 6857999"/>
              <a:gd name="connsiteX4" fmla="*/ 6860591 w 6868210"/>
              <a:gd name="connsiteY4" fmla="*/ 2285999 h 6857999"/>
              <a:gd name="connsiteX5" fmla="*/ 5821091 w 6868210"/>
              <a:gd name="connsiteY5" fmla="*/ 4575599 h 6857999"/>
              <a:gd name="connsiteX6" fmla="*/ 6868210 w 6868210"/>
              <a:gd name="connsiteY6" fmla="*/ 4569030 h 6857999"/>
              <a:gd name="connsiteX7" fmla="*/ 6868210 w 6868210"/>
              <a:gd name="connsiteY7" fmla="*/ 4569495 h 6857999"/>
              <a:gd name="connsiteX8" fmla="*/ 5831967 w 6868210"/>
              <a:gd name="connsiteY8" fmla="*/ 6857999 h 6857999"/>
              <a:gd name="connsiteX9" fmla="*/ 3058004 w 6868210"/>
              <a:gd name="connsiteY9" fmla="*/ 6857999 h 6857999"/>
              <a:gd name="connsiteX10" fmla="*/ 3095 w 6868210"/>
              <a:gd name="connsiteY10" fmla="*/ 6857304 h 6857999"/>
              <a:gd name="connsiteX11" fmla="*/ 1048846 w 6868210"/>
              <a:gd name="connsiteY11" fmla="*/ 4573451 h 6857999"/>
              <a:gd name="connsiteX12" fmla="*/ 0 w 6868210"/>
              <a:gd name="connsiteY12" fmla="*/ 4573955 h 6857999"/>
              <a:gd name="connsiteX13" fmla="*/ 1043794 w 6868210"/>
              <a:gd name="connsiteY13" fmla="*/ 2289977 h 6857999"/>
              <a:gd name="connsiteX14" fmla="*/ 4858 w 6868210"/>
              <a:gd name="connsiteY14" fmla="*/ 2289442 h 6857999"/>
              <a:gd name="connsiteX15" fmla="*/ 1052822 w 6868210"/>
              <a:gd name="connsiteY15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868210" h="6857999">
                <a:moveTo>
                  <a:pt x="1052822" y="0"/>
                </a:moveTo>
                <a:lnTo>
                  <a:pt x="6868210" y="0"/>
                </a:lnTo>
                <a:lnTo>
                  <a:pt x="6868210" y="3"/>
                </a:lnTo>
                <a:lnTo>
                  <a:pt x="5825322" y="2288970"/>
                </a:lnTo>
                <a:lnTo>
                  <a:pt x="6860591" y="2285999"/>
                </a:lnTo>
                <a:lnTo>
                  <a:pt x="5821091" y="4575599"/>
                </a:lnTo>
                <a:lnTo>
                  <a:pt x="6868210" y="4569030"/>
                </a:lnTo>
                <a:lnTo>
                  <a:pt x="6868210" y="4569495"/>
                </a:lnTo>
                <a:lnTo>
                  <a:pt x="5831967" y="6857999"/>
                </a:lnTo>
                <a:lnTo>
                  <a:pt x="3058004" y="6857999"/>
                </a:lnTo>
                <a:lnTo>
                  <a:pt x="3095" y="6857304"/>
                </a:lnTo>
                <a:lnTo>
                  <a:pt x="1048846" y="4573451"/>
                </a:lnTo>
                <a:lnTo>
                  <a:pt x="0" y="4573955"/>
                </a:lnTo>
                <a:lnTo>
                  <a:pt x="1043794" y="2289977"/>
                </a:lnTo>
                <a:lnTo>
                  <a:pt x="4858" y="2289442"/>
                </a:lnTo>
                <a:cubicBezTo>
                  <a:pt x="100108" y="2102752"/>
                  <a:pt x="698492" y="746760"/>
                  <a:pt x="1052822" y="0"/>
                </a:cubicBezTo>
                <a:close/>
              </a:path>
            </a:pathLst>
          </a:custGeom>
          <a:solidFill>
            <a:srgbClr val="CEFF8C"/>
          </a:solidFill>
        </p:spPr>
        <p:txBody>
          <a:bodyPr rtlCol="0">
            <a:noAutofit/>
          </a:bodyPr>
          <a:lstStyle/>
          <a:p>
            <a:pPr lvl="0"/>
            <a:r>
              <a:rPr lang="fi-FI" noProof="0"/>
              <a:t>Lisää kuva napsauttamalla kuvaketta</a:t>
            </a:r>
            <a:endParaRPr lang="en-FI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031" y="2535981"/>
            <a:ext cx="4632909" cy="2387600"/>
          </a:xfrm>
        </p:spPr>
        <p:txBody>
          <a:bodyPr lIns="0" tIns="0" rIns="0" bIns="0"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7031" y="5211745"/>
            <a:ext cx="4632909" cy="1113512"/>
          </a:xfr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700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Pr>
        <a:solidFill>
          <a:srgbClr val="275D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>
            <a:extLst>
              <a:ext uri="{FF2B5EF4-FFF2-40B4-BE49-F238E27FC236}">
                <a16:creationId xmlns:a16="http://schemas.microsoft.com/office/drawing/2014/main" id="{F5E6E170-0E9F-4743-AE6D-566BFDB6E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18" y="723900"/>
            <a:ext cx="1466849" cy="34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031" y="2535981"/>
            <a:ext cx="4632909" cy="2387600"/>
          </a:xfrm>
        </p:spPr>
        <p:txBody>
          <a:bodyPr lIns="0" tIns="0" rIns="0" bIns="0"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7031" y="5211745"/>
            <a:ext cx="4632909" cy="1113512"/>
          </a:xfr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5343136" y="0"/>
            <a:ext cx="6848864" cy="6858000"/>
          </a:xfrm>
          <a:custGeom>
            <a:avLst/>
            <a:gdLst>
              <a:gd name="connsiteX0" fmla="*/ 6848864 w 6848864"/>
              <a:gd name="connsiteY0" fmla="*/ 3429020 h 6858000"/>
              <a:gd name="connsiteX1" fmla="*/ 6848864 w 6848864"/>
              <a:gd name="connsiteY1" fmla="*/ 6858000 h 6858000"/>
              <a:gd name="connsiteX2" fmla="*/ 6848863 w 6848864"/>
              <a:gd name="connsiteY2" fmla="*/ 6858000 h 6858000"/>
              <a:gd name="connsiteX3" fmla="*/ 6848863 w 6848864"/>
              <a:gd name="connsiteY3" fmla="*/ 3429040 h 6858000"/>
              <a:gd name="connsiteX4" fmla="*/ 6848863 w 6848864"/>
              <a:gd name="connsiteY4" fmla="*/ 0 h 6858000"/>
              <a:gd name="connsiteX5" fmla="*/ 6848864 w 6848864"/>
              <a:gd name="connsiteY5" fmla="*/ 0 h 6858000"/>
              <a:gd name="connsiteX6" fmla="*/ 6848864 w 6848864"/>
              <a:gd name="connsiteY6" fmla="*/ 3428980 h 6858000"/>
              <a:gd name="connsiteX7" fmla="*/ 6848863 w 6848864"/>
              <a:gd name="connsiteY7" fmla="*/ 3428960 h 6858000"/>
              <a:gd name="connsiteX8" fmla="*/ 1996588 w 6848864"/>
              <a:gd name="connsiteY8" fmla="*/ 0 h 6858000"/>
              <a:gd name="connsiteX9" fmla="*/ 3952612 w 6848864"/>
              <a:gd name="connsiteY9" fmla="*/ 1594205 h 6858000"/>
              <a:gd name="connsiteX10" fmla="*/ 3960306 w 6848864"/>
              <a:gd name="connsiteY10" fmla="*/ 1644622 h 6858000"/>
              <a:gd name="connsiteX11" fmla="*/ 4075116 w 6848864"/>
              <a:gd name="connsiteY11" fmla="*/ 1589315 h 6858000"/>
              <a:gd name="connsiteX12" fmla="*/ 4852278 w 6848864"/>
              <a:gd name="connsiteY12" fmla="*/ 1432413 h 6858000"/>
              <a:gd name="connsiteX13" fmla="*/ 6838557 w 6848864"/>
              <a:gd name="connsiteY13" fmla="*/ 3224861 h 6858000"/>
              <a:gd name="connsiteX14" fmla="*/ 6848863 w 6848864"/>
              <a:gd name="connsiteY14" fmla="*/ 3428960 h 6858000"/>
              <a:gd name="connsiteX15" fmla="*/ 6848863 w 6848864"/>
              <a:gd name="connsiteY15" fmla="*/ 3429040 h 6858000"/>
              <a:gd name="connsiteX16" fmla="*/ 6838557 w 6848864"/>
              <a:gd name="connsiteY16" fmla="*/ 3633140 h 6858000"/>
              <a:gd name="connsiteX17" fmla="*/ 4852278 w 6848864"/>
              <a:gd name="connsiteY17" fmla="*/ 5425587 h 6858000"/>
              <a:gd name="connsiteX18" fmla="*/ 4008570 w 6848864"/>
              <a:gd name="connsiteY18" fmla="*/ 5239088 h 6858000"/>
              <a:gd name="connsiteX19" fmla="*/ 3960218 w 6848864"/>
              <a:gd name="connsiteY19" fmla="*/ 5213955 h 6858000"/>
              <a:gd name="connsiteX20" fmla="*/ 3952612 w 6848864"/>
              <a:gd name="connsiteY20" fmla="*/ 5263795 h 6858000"/>
              <a:gd name="connsiteX21" fmla="*/ 1996588 w 6848864"/>
              <a:gd name="connsiteY21" fmla="*/ 6858000 h 6858000"/>
              <a:gd name="connsiteX22" fmla="*/ 1 w 6848864"/>
              <a:gd name="connsiteY22" fmla="*/ 4861413 h 6858000"/>
              <a:gd name="connsiteX23" fmla="*/ 584788 w 6848864"/>
              <a:gd name="connsiteY23" fmla="*/ 3449613 h 6858000"/>
              <a:gd name="connsiteX24" fmla="*/ 607468 w 6848864"/>
              <a:gd name="connsiteY24" fmla="*/ 3429000 h 6858000"/>
              <a:gd name="connsiteX25" fmla="*/ 584788 w 6848864"/>
              <a:gd name="connsiteY25" fmla="*/ 3408388 h 6858000"/>
              <a:gd name="connsiteX26" fmla="*/ 1 w 6848864"/>
              <a:gd name="connsiteY26" fmla="*/ 1996587 h 6858000"/>
              <a:gd name="connsiteX27" fmla="*/ 1996588 w 6848864"/>
              <a:gd name="connsiteY27" fmla="*/ 0 h 6858000"/>
              <a:gd name="connsiteX28" fmla="*/ 0 w 6848864"/>
              <a:gd name="connsiteY28" fmla="*/ 0 h 6858000"/>
              <a:gd name="connsiteX29" fmla="*/ 1 w 6848864"/>
              <a:gd name="connsiteY29" fmla="*/ 0 h 6858000"/>
              <a:gd name="connsiteX30" fmla="*/ 1 w 6848864"/>
              <a:gd name="connsiteY30" fmla="*/ 1996587 h 6858000"/>
              <a:gd name="connsiteX31" fmla="*/ 1 w 6848864"/>
              <a:gd name="connsiteY31" fmla="*/ 4861413 h 6858000"/>
              <a:gd name="connsiteX32" fmla="*/ 1 w 6848864"/>
              <a:gd name="connsiteY32" fmla="*/ 6858000 h 6858000"/>
              <a:gd name="connsiteX33" fmla="*/ 0 w 6848864"/>
              <a:gd name="connsiteY3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848864" h="6858000">
                <a:moveTo>
                  <a:pt x="6848864" y="3429020"/>
                </a:moveTo>
                <a:lnTo>
                  <a:pt x="6848864" y="6858000"/>
                </a:lnTo>
                <a:lnTo>
                  <a:pt x="6848863" y="6858000"/>
                </a:lnTo>
                <a:lnTo>
                  <a:pt x="6848863" y="3429040"/>
                </a:lnTo>
                <a:close/>
                <a:moveTo>
                  <a:pt x="6848863" y="0"/>
                </a:moveTo>
                <a:lnTo>
                  <a:pt x="6848864" y="0"/>
                </a:lnTo>
                <a:lnTo>
                  <a:pt x="6848864" y="3428980"/>
                </a:lnTo>
                <a:lnTo>
                  <a:pt x="6848863" y="3428960"/>
                </a:lnTo>
                <a:close/>
                <a:moveTo>
                  <a:pt x="1996588" y="0"/>
                </a:moveTo>
                <a:cubicBezTo>
                  <a:pt x="2961438" y="0"/>
                  <a:pt x="3766437" y="684394"/>
                  <a:pt x="3952612" y="1594205"/>
                </a:cubicBezTo>
                <a:lnTo>
                  <a:pt x="3960306" y="1644622"/>
                </a:lnTo>
                <a:lnTo>
                  <a:pt x="4075116" y="1589315"/>
                </a:lnTo>
                <a:cubicBezTo>
                  <a:pt x="4313984" y="1488282"/>
                  <a:pt x="4576607" y="1432413"/>
                  <a:pt x="4852278" y="1432413"/>
                </a:cubicBezTo>
                <a:cubicBezTo>
                  <a:pt x="5886045" y="1432413"/>
                  <a:pt x="6736312" y="2218069"/>
                  <a:pt x="6838557" y="3224861"/>
                </a:cubicBezTo>
                <a:lnTo>
                  <a:pt x="6848863" y="3428960"/>
                </a:lnTo>
                <a:lnTo>
                  <a:pt x="6848863" y="3429040"/>
                </a:lnTo>
                <a:lnTo>
                  <a:pt x="6838557" y="3633140"/>
                </a:lnTo>
                <a:cubicBezTo>
                  <a:pt x="6736312" y="4639931"/>
                  <a:pt x="5886045" y="5425587"/>
                  <a:pt x="4852278" y="5425587"/>
                </a:cubicBezTo>
                <a:cubicBezTo>
                  <a:pt x="4550763" y="5425587"/>
                  <a:pt x="4264858" y="5358752"/>
                  <a:pt x="4008570" y="5239088"/>
                </a:cubicBezTo>
                <a:lnTo>
                  <a:pt x="3960218" y="5213955"/>
                </a:lnTo>
                <a:lnTo>
                  <a:pt x="3952612" y="5263795"/>
                </a:lnTo>
                <a:cubicBezTo>
                  <a:pt x="3766437" y="6173607"/>
                  <a:pt x="2961438" y="6858000"/>
                  <a:pt x="1996588" y="6858000"/>
                </a:cubicBezTo>
                <a:cubicBezTo>
                  <a:pt x="893903" y="6858000"/>
                  <a:pt x="1" y="5964098"/>
                  <a:pt x="1" y="4861413"/>
                </a:cubicBezTo>
                <a:cubicBezTo>
                  <a:pt x="1" y="4310071"/>
                  <a:pt x="223477" y="3810924"/>
                  <a:pt x="584788" y="3449613"/>
                </a:cubicBezTo>
                <a:lnTo>
                  <a:pt x="607468" y="3429000"/>
                </a:lnTo>
                <a:lnTo>
                  <a:pt x="584788" y="3408388"/>
                </a:lnTo>
                <a:cubicBezTo>
                  <a:pt x="223477" y="3047076"/>
                  <a:pt x="1" y="2547930"/>
                  <a:pt x="1" y="1996587"/>
                </a:cubicBezTo>
                <a:cubicBezTo>
                  <a:pt x="1" y="893902"/>
                  <a:pt x="893903" y="0"/>
                  <a:pt x="1996588" y="0"/>
                </a:cubicBezTo>
                <a:close/>
                <a:moveTo>
                  <a:pt x="0" y="0"/>
                </a:moveTo>
                <a:lnTo>
                  <a:pt x="1" y="0"/>
                </a:lnTo>
                <a:lnTo>
                  <a:pt x="1" y="1996587"/>
                </a:lnTo>
                <a:lnTo>
                  <a:pt x="1" y="4861413"/>
                </a:lnTo>
                <a:lnTo>
                  <a:pt x="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</p:spPr>
        <p:txBody>
          <a:bodyPr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i-FI" noProof="0"/>
              <a:t>Lisää kuva napsauttamalla kuvaketta</a:t>
            </a:r>
            <a:endParaRPr lang="en-FI" noProof="0"/>
          </a:p>
        </p:txBody>
      </p:sp>
    </p:spTree>
    <p:extLst>
      <p:ext uri="{BB962C8B-B14F-4D97-AF65-F5344CB8AC3E}">
        <p14:creationId xmlns:p14="http://schemas.microsoft.com/office/powerpoint/2010/main" val="10821422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916" y="844061"/>
            <a:ext cx="11084169" cy="1155801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916" y="2289976"/>
            <a:ext cx="11084169" cy="41438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CD6EA-CD15-4473-9284-DCCB82DC3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CF0E5-79DA-4EB6-9918-C493EF8BB6CB}" type="datetime1">
              <a:rPr lang="fi-FI"/>
              <a:pPr>
                <a:defRPr/>
              </a:pPr>
              <a:t>28.10.2022</a:t>
            </a:fld>
            <a:endParaRPr lang="en-F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2B2DF76-EAD3-4041-961D-C77C04DCC1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D04F9-D173-4B35-9B67-B08AD7E640C0}" type="slidenum">
              <a:rPr lang="en-FI"/>
              <a:pPr>
                <a:defRPr/>
              </a:pPr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240433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5B3C2E71-C1A3-4ACE-8C82-FBB4E7D9C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479"/>
          <a:stretch>
            <a:fillRect/>
          </a:stretch>
        </p:blipFill>
        <p:spPr bwMode="auto">
          <a:xfrm>
            <a:off x="7279218" y="-10584"/>
            <a:ext cx="4912783" cy="6868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2E3352CC-A3F7-4B38-AF42-BF4070AAA476}"/>
              </a:ext>
            </a:extLst>
          </p:cNvPr>
          <p:cNvCxnSpPr>
            <a:cxnSpLocks/>
          </p:cNvCxnSpPr>
          <p:nvPr/>
        </p:nvCxnSpPr>
        <p:spPr>
          <a:xfrm>
            <a:off x="0" y="330200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8">
            <a:extLst>
              <a:ext uri="{FF2B5EF4-FFF2-40B4-BE49-F238E27FC236}">
                <a16:creationId xmlns:a16="http://schemas.microsoft.com/office/drawing/2014/main" id="{BE7A7EF6-A167-4BFA-A7AC-D902DC3D15FF}"/>
              </a:ext>
            </a:extLst>
          </p:cNvPr>
          <p:cNvCxnSpPr>
            <a:cxnSpLocks/>
          </p:cNvCxnSpPr>
          <p:nvPr/>
        </p:nvCxnSpPr>
        <p:spPr>
          <a:xfrm flipV="1">
            <a:off x="10881784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>
            <a:extLst>
              <a:ext uri="{FF2B5EF4-FFF2-40B4-BE49-F238E27FC236}">
                <a16:creationId xmlns:a16="http://schemas.microsoft.com/office/drawing/2014/main" id="{47FF9FEB-8C92-420B-BB0F-6D50C13D76B4}"/>
              </a:ext>
            </a:extLst>
          </p:cNvPr>
          <p:cNvCxnSpPr>
            <a:cxnSpLocks/>
          </p:cNvCxnSpPr>
          <p:nvPr/>
        </p:nvCxnSpPr>
        <p:spPr>
          <a:xfrm flipV="1">
            <a:off x="11724217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916" y="844061"/>
            <a:ext cx="11084169" cy="1155801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916" y="2289976"/>
            <a:ext cx="11084169" cy="41438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34020AA-E271-4DFA-9837-1850C28E3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11949-2940-4111-B8FE-536F72EF96F7}" type="datetime1">
              <a:rPr lang="fi-FI"/>
              <a:pPr>
                <a:defRPr/>
              </a:pPr>
              <a:t>28.10.2022</a:t>
            </a:fld>
            <a:endParaRPr lang="en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0512A63-9F2B-4527-AF04-31A7FE403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2985B-F32A-48AE-86CF-33E9B495D5AA}" type="slidenum">
              <a:rPr lang="en-FI"/>
              <a:pPr>
                <a:defRPr/>
              </a:pPr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1398945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>
            <a:extLst>
              <a:ext uri="{FF2B5EF4-FFF2-40B4-BE49-F238E27FC236}">
                <a16:creationId xmlns:a16="http://schemas.microsoft.com/office/drawing/2014/main" id="{95144457-0DB2-4498-ADAD-3F73B0B22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057"/>
          <a:stretch>
            <a:fillRect/>
          </a:stretch>
        </p:blipFill>
        <p:spPr bwMode="auto">
          <a:xfrm>
            <a:off x="7190317" y="-6350"/>
            <a:ext cx="5001683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239E0C82-319B-41DD-AFDD-CF2402F0BEB8}"/>
              </a:ext>
            </a:extLst>
          </p:cNvPr>
          <p:cNvCxnSpPr>
            <a:cxnSpLocks/>
          </p:cNvCxnSpPr>
          <p:nvPr/>
        </p:nvCxnSpPr>
        <p:spPr>
          <a:xfrm>
            <a:off x="0" y="330200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2538C47A-23D3-4F9D-AF87-3E8A6079F3F2}"/>
              </a:ext>
            </a:extLst>
          </p:cNvPr>
          <p:cNvCxnSpPr>
            <a:cxnSpLocks/>
          </p:cNvCxnSpPr>
          <p:nvPr/>
        </p:nvCxnSpPr>
        <p:spPr>
          <a:xfrm flipV="1">
            <a:off x="10881784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6D3F51A2-FBBC-4CEC-BD63-03A720A2CDC3}"/>
              </a:ext>
            </a:extLst>
          </p:cNvPr>
          <p:cNvCxnSpPr>
            <a:cxnSpLocks/>
          </p:cNvCxnSpPr>
          <p:nvPr/>
        </p:nvCxnSpPr>
        <p:spPr>
          <a:xfrm flipV="1">
            <a:off x="11724217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916" y="844060"/>
            <a:ext cx="11084169" cy="115578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916" y="2289976"/>
            <a:ext cx="11084169" cy="41438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C386C27-B5CB-4C1C-B8B9-FDA2DE7FC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26DA6-4621-49A6-953E-2C68E4E721AE}" type="datetime1">
              <a:rPr lang="fi-FI"/>
              <a:pPr>
                <a:defRPr/>
              </a:pPr>
              <a:t>28.10.2022</a:t>
            </a:fld>
            <a:endParaRPr lang="en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3A77261-4B8E-4501-8CE1-16A9435D4D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06F2C-649E-406F-BCF1-C244C45BC99B}" type="slidenum">
              <a:rPr lang="en-FI"/>
              <a:pPr>
                <a:defRPr/>
              </a:pPr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800102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0B6E9FD8-3DC0-4896-BC10-2264F36AFF56}"/>
              </a:ext>
            </a:extLst>
          </p:cNvPr>
          <p:cNvCxnSpPr>
            <a:cxnSpLocks/>
          </p:cNvCxnSpPr>
          <p:nvPr/>
        </p:nvCxnSpPr>
        <p:spPr>
          <a:xfrm>
            <a:off x="0" y="330200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FF776C24-C92F-4BBE-97A6-06FDDF75CA4E}"/>
              </a:ext>
            </a:extLst>
          </p:cNvPr>
          <p:cNvCxnSpPr>
            <a:cxnSpLocks/>
          </p:cNvCxnSpPr>
          <p:nvPr/>
        </p:nvCxnSpPr>
        <p:spPr>
          <a:xfrm flipV="1">
            <a:off x="10881784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04167717-98D4-4689-80F1-F5D5A721728C}"/>
              </a:ext>
            </a:extLst>
          </p:cNvPr>
          <p:cNvCxnSpPr>
            <a:cxnSpLocks/>
          </p:cNvCxnSpPr>
          <p:nvPr/>
        </p:nvCxnSpPr>
        <p:spPr>
          <a:xfrm flipV="1">
            <a:off x="11724217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917" y="844060"/>
            <a:ext cx="7357337" cy="115578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916" y="2289976"/>
            <a:ext cx="5542085" cy="41438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39" name="Freeform 38"/>
          <p:cNvSpPr>
            <a:spLocks noGrp="1"/>
          </p:cNvSpPr>
          <p:nvPr>
            <p:ph type="pic" sz="quarter" idx="13"/>
          </p:nvPr>
        </p:nvSpPr>
        <p:spPr>
          <a:xfrm>
            <a:off x="6523641" y="844061"/>
            <a:ext cx="5664249" cy="6013940"/>
          </a:xfrm>
          <a:custGeom>
            <a:avLst/>
            <a:gdLst>
              <a:gd name="connsiteX0" fmla="*/ 2385795 w 4248187"/>
              <a:gd name="connsiteY0" fmla="*/ 147 h 4510455"/>
              <a:gd name="connsiteX1" fmla="*/ 2554495 w 4248187"/>
              <a:gd name="connsiteY1" fmla="*/ 13985 h 4510455"/>
              <a:gd name="connsiteX2" fmla="*/ 2673671 w 4248187"/>
              <a:gd name="connsiteY2" fmla="*/ 41357 h 4510455"/>
              <a:gd name="connsiteX3" fmla="*/ 4211723 w 4248187"/>
              <a:gd name="connsiteY3" fmla="*/ 1079440 h 4510455"/>
              <a:gd name="connsiteX4" fmla="*/ 4248187 w 4248187"/>
              <a:gd name="connsiteY4" fmla="*/ 1122376 h 4510455"/>
              <a:gd name="connsiteX5" fmla="*/ 4248187 w 4248187"/>
              <a:gd name="connsiteY5" fmla="*/ 4123199 h 4510455"/>
              <a:gd name="connsiteX6" fmla="*/ 4127609 w 4248187"/>
              <a:gd name="connsiteY6" fmla="*/ 4099539 h 4510455"/>
              <a:gd name="connsiteX7" fmla="*/ 2463697 w 4248187"/>
              <a:gd name="connsiteY7" fmla="*/ 4180850 h 4510455"/>
              <a:gd name="connsiteX8" fmla="*/ 2487319 w 4248187"/>
              <a:gd name="connsiteY8" fmla="*/ 4459362 h 4510455"/>
              <a:gd name="connsiteX9" fmla="*/ 2497337 w 4248187"/>
              <a:gd name="connsiteY9" fmla="*/ 4510455 h 4510455"/>
              <a:gd name="connsiteX10" fmla="*/ 1360581 w 4248187"/>
              <a:gd name="connsiteY10" fmla="*/ 4510455 h 4510455"/>
              <a:gd name="connsiteX11" fmla="*/ 1351992 w 4248187"/>
              <a:gd name="connsiteY11" fmla="*/ 4502590 h 4510455"/>
              <a:gd name="connsiteX12" fmla="*/ 64525 w 4248187"/>
              <a:gd name="connsiteY12" fmla="*/ 2067226 h 4510455"/>
              <a:gd name="connsiteX13" fmla="*/ 2487653 w 4248187"/>
              <a:gd name="connsiteY13" fmla="*/ 2218952 h 4510455"/>
              <a:gd name="connsiteX14" fmla="*/ 2136382 w 4248187"/>
              <a:gd name="connsiteY14" fmla="*/ 31313 h 4510455"/>
              <a:gd name="connsiteX15" fmla="*/ 2230946 w 4248187"/>
              <a:gd name="connsiteY15" fmla="*/ 13985 h 4510455"/>
              <a:gd name="connsiteX16" fmla="*/ 2385795 w 4248187"/>
              <a:gd name="connsiteY16" fmla="*/ 147 h 4510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8187" h="4510455">
                <a:moveTo>
                  <a:pt x="2385795" y="147"/>
                </a:moveTo>
                <a:cubicBezTo>
                  <a:pt x="2429893" y="927"/>
                  <a:pt x="2484530" y="4901"/>
                  <a:pt x="2554495" y="13985"/>
                </a:cubicBezTo>
                <a:lnTo>
                  <a:pt x="2673671" y="41357"/>
                </a:lnTo>
                <a:cubicBezTo>
                  <a:pt x="3034998" y="152879"/>
                  <a:pt x="3669384" y="484170"/>
                  <a:pt x="4211723" y="1079440"/>
                </a:cubicBezTo>
                <a:lnTo>
                  <a:pt x="4248187" y="1122376"/>
                </a:lnTo>
                <a:lnTo>
                  <a:pt x="4248187" y="4123199"/>
                </a:lnTo>
                <a:lnTo>
                  <a:pt x="4127609" y="4099539"/>
                </a:lnTo>
                <a:cubicBezTo>
                  <a:pt x="3388205" y="3932923"/>
                  <a:pt x="2508167" y="3379929"/>
                  <a:pt x="2463697" y="4180850"/>
                </a:cubicBezTo>
                <a:cubicBezTo>
                  <a:pt x="2458986" y="4265697"/>
                  <a:pt x="2470214" y="4361590"/>
                  <a:pt x="2487319" y="4459362"/>
                </a:cubicBezTo>
                <a:lnTo>
                  <a:pt x="2497337" y="4510455"/>
                </a:lnTo>
                <a:lnTo>
                  <a:pt x="1360581" y="4510455"/>
                </a:lnTo>
                <a:lnTo>
                  <a:pt x="1351992" y="4502590"/>
                </a:lnTo>
                <a:cubicBezTo>
                  <a:pt x="865984" y="4025426"/>
                  <a:pt x="-283354" y="2926389"/>
                  <a:pt x="64525" y="2067226"/>
                </a:cubicBezTo>
                <a:cubicBezTo>
                  <a:pt x="412405" y="1208063"/>
                  <a:pt x="3505756" y="3335628"/>
                  <a:pt x="2487653" y="2218952"/>
                </a:cubicBezTo>
                <a:cubicBezTo>
                  <a:pt x="1222435" y="796810"/>
                  <a:pt x="1598352" y="171462"/>
                  <a:pt x="2136382" y="31313"/>
                </a:cubicBezTo>
                <a:lnTo>
                  <a:pt x="2230946" y="13985"/>
                </a:lnTo>
                <a:cubicBezTo>
                  <a:pt x="2268074" y="6416"/>
                  <a:pt x="2312298" y="-1154"/>
                  <a:pt x="2385795" y="147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rtlCol="0">
            <a:noAutofit/>
          </a:bodyPr>
          <a:lstStyle/>
          <a:p>
            <a:pPr lvl="0"/>
            <a:r>
              <a:rPr lang="fi-FI" noProof="0"/>
              <a:t>Lisää kuva napsauttamalla kuvaketta</a:t>
            </a:r>
            <a:endParaRPr lang="en-FI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D4F5B52-FEAD-4CF1-B2B4-7A909E5ABE1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895BA-0715-4CE8-9BFE-F21E9A09BA1D}" type="datetime1">
              <a:rPr lang="fi-FI"/>
              <a:pPr>
                <a:defRPr/>
              </a:pPr>
              <a:t>28.10.2022</a:t>
            </a:fld>
            <a:endParaRPr lang="en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1E204ED-DB37-406B-804B-A405C30020C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721B8-C8F3-44F7-BC03-7585094ECD64}" type="slidenum">
              <a:rPr lang="en-FI"/>
              <a:pPr>
                <a:defRPr/>
              </a:pPr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745781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95DFB95E-77BE-4B56-A1A5-6C31979600F5}"/>
              </a:ext>
            </a:extLst>
          </p:cNvPr>
          <p:cNvCxnSpPr>
            <a:cxnSpLocks/>
          </p:cNvCxnSpPr>
          <p:nvPr/>
        </p:nvCxnSpPr>
        <p:spPr>
          <a:xfrm>
            <a:off x="0" y="330200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B2C17A80-5750-4469-8F5F-8F307662E536}"/>
              </a:ext>
            </a:extLst>
          </p:cNvPr>
          <p:cNvCxnSpPr>
            <a:cxnSpLocks/>
          </p:cNvCxnSpPr>
          <p:nvPr/>
        </p:nvCxnSpPr>
        <p:spPr>
          <a:xfrm flipV="1">
            <a:off x="10881784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14A9DA8F-F895-4506-9C08-90AE1891FC57}"/>
              </a:ext>
            </a:extLst>
          </p:cNvPr>
          <p:cNvCxnSpPr>
            <a:cxnSpLocks/>
          </p:cNvCxnSpPr>
          <p:nvPr/>
        </p:nvCxnSpPr>
        <p:spPr>
          <a:xfrm flipV="1">
            <a:off x="11724217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774" y="838453"/>
            <a:ext cx="5542084" cy="115578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774" y="2284370"/>
            <a:ext cx="5542084" cy="41438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7" name="Freeform 56"/>
          <p:cNvSpPr>
            <a:spLocks noGrp="1"/>
          </p:cNvSpPr>
          <p:nvPr>
            <p:ph type="pic" sz="quarter" idx="14"/>
          </p:nvPr>
        </p:nvSpPr>
        <p:spPr>
          <a:xfrm>
            <a:off x="0" y="849632"/>
            <a:ext cx="5704867" cy="6008368"/>
          </a:xfrm>
          <a:custGeom>
            <a:avLst/>
            <a:gdLst>
              <a:gd name="connsiteX0" fmla="*/ 446397 w 4278650"/>
              <a:gd name="connsiteY0" fmla="*/ 0 h 4506276"/>
              <a:gd name="connsiteX1" fmla="*/ 4274831 w 4278650"/>
              <a:gd name="connsiteY1" fmla="*/ 0 h 4506276"/>
              <a:gd name="connsiteX2" fmla="*/ 3592111 w 4278650"/>
              <a:gd name="connsiteY2" fmla="*/ 1498458 h 4506276"/>
              <a:gd name="connsiteX3" fmla="*/ 4273635 w 4278650"/>
              <a:gd name="connsiteY3" fmla="*/ 1496502 h 4506276"/>
              <a:gd name="connsiteX4" fmla="*/ 3589326 w 4278650"/>
              <a:gd name="connsiteY4" fmla="*/ 3003759 h 4506276"/>
              <a:gd name="connsiteX5" fmla="*/ 4278650 w 4278650"/>
              <a:gd name="connsiteY5" fmla="*/ 2999435 h 4506276"/>
              <a:gd name="connsiteX6" fmla="*/ 4278650 w 4278650"/>
              <a:gd name="connsiteY6" fmla="*/ 2999741 h 4506276"/>
              <a:gd name="connsiteX7" fmla="*/ 3596485 w 4278650"/>
              <a:gd name="connsiteY7" fmla="*/ 4506276 h 4506276"/>
              <a:gd name="connsiteX8" fmla="*/ 1770369 w 4278650"/>
              <a:gd name="connsiteY8" fmla="*/ 4506276 h 4506276"/>
              <a:gd name="connsiteX9" fmla="*/ 0 w 4278650"/>
              <a:gd name="connsiteY9" fmla="*/ 4505874 h 4506276"/>
              <a:gd name="connsiteX10" fmla="*/ 0 w 4278650"/>
              <a:gd name="connsiteY10" fmla="*/ 3980155 h 4506276"/>
              <a:gd name="connsiteX11" fmla="*/ 447729 w 4278650"/>
              <a:gd name="connsiteY11" fmla="*/ 3002345 h 4506276"/>
              <a:gd name="connsiteX12" fmla="*/ 0 w 4278650"/>
              <a:gd name="connsiteY12" fmla="*/ 3002560 h 4506276"/>
              <a:gd name="connsiteX13" fmla="*/ 0 w 4278650"/>
              <a:gd name="connsiteY13" fmla="*/ 2471541 h 4506276"/>
              <a:gd name="connsiteX14" fmla="*/ 444403 w 4278650"/>
              <a:gd name="connsiteY14" fmla="*/ 1499121 h 4506276"/>
              <a:gd name="connsiteX15" fmla="*/ 0 w 4278650"/>
              <a:gd name="connsiteY15" fmla="*/ 1498892 h 4506276"/>
              <a:gd name="connsiteX16" fmla="*/ 0 w 4278650"/>
              <a:gd name="connsiteY16" fmla="*/ 975257 h 4506276"/>
              <a:gd name="connsiteX17" fmla="*/ 41448 w 4278650"/>
              <a:gd name="connsiteY17" fmla="*/ 883454 h 4506276"/>
              <a:gd name="connsiteX18" fmla="*/ 404848 w 4278650"/>
              <a:gd name="connsiteY18" fmla="*/ 88205 h 4506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278650" h="4506276">
                <a:moveTo>
                  <a:pt x="446397" y="0"/>
                </a:moveTo>
                <a:lnTo>
                  <a:pt x="4274831" y="0"/>
                </a:lnTo>
                <a:lnTo>
                  <a:pt x="3592111" y="1498458"/>
                </a:lnTo>
                <a:lnTo>
                  <a:pt x="4273635" y="1496502"/>
                </a:lnTo>
                <a:lnTo>
                  <a:pt x="3589326" y="3003759"/>
                </a:lnTo>
                <a:lnTo>
                  <a:pt x="4278650" y="2999435"/>
                </a:lnTo>
                <a:lnTo>
                  <a:pt x="4278650" y="2999741"/>
                </a:lnTo>
                <a:lnTo>
                  <a:pt x="3596485" y="4506276"/>
                </a:lnTo>
                <a:lnTo>
                  <a:pt x="1770369" y="4506276"/>
                </a:lnTo>
                <a:lnTo>
                  <a:pt x="0" y="4505874"/>
                </a:lnTo>
                <a:lnTo>
                  <a:pt x="0" y="3980155"/>
                </a:lnTo>
                <a:lnTo>
                  <a:pt x="447729" y="3002345"/>
                </a:lnTo>
                <a:lnTo>
                  <a:pt x="0" y="3002560"/>
                </a:lnTo>
                <a:lnTo>
                  <a:pt x="0" y="2471541"/>
                </a:lnTo>
                <a:lnTo>
                  <a:pt x="444403" y="1499121"/>
                </a:lnTo>
                <a:lnTo>
                  <a:pt x="0" y="1498892"/>
                </a:lnTo>
                <a:lnTo>
                  <a:pt x="0" y="975257"/>
                </a:lnTo>
                <a:lnTo>
                  <a:pt x="41448" y="883454"/>
                </a:lnTo>
                <a:cubicBezTo>
                  <a:pt x="159989" y="620975"/>
                  <a:pt x="294852" y="323210"/>
                  <a:pt x="404848" y="88205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rtlCol="0">
            <a:noAutofit/>
          </a:bodyPr>
          <a:lstStyle/>
          <a:p>
            <a:pPr lvl="0"/>
            <a:r>
              <a:rPr lang="fi-FI" noProof="0"/>
              <a:t>Lisää kuva napsauttamalla kuvaketta</a:t>
            </a:r>
            <a:endParaRPr lang="en-FI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34F6682-5351-49DF-9792-CE48CA0F953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17B12-DE44-4863-A459-CF5DBD473A09}" type="datetime1">
              <a:rPr lang="fi-FI"/>
              <a:pPr>
                <a:defRPr/>
              </a:pPr>
              <a:t>28.10.2022</a:t>
            </a:fld>
            <a:endParaRPr lang="en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B5394F-0308-4DDA-8915-0B7895DCC9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C941E-6704-45AB-8171-6842246CC967}" type="slidenum">
              <a:rPr lang="en-FI"/>
              <a:pPr>
                <a:defRPr/>
              </a:pPr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39222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>
            <a:extLst>
              <a:ext uri="{FF2B5EF4-FFF2-40B4-BE49-F238E27FC236}">
                <a16:creationId xmlns:a16="http://schemas.microsoft.com/office/drawing/2014/main" id="{CC6C0F4E-5756-43FE-A200-E8A69CB7B0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53"/>
          <a:stretch>
            <a:fillRect/>
          </a:stretch>
        </p:blipFill>
        <p:spPr bwMode="auto">
          <a:xfrm>
            <a:off x="-4234" y="0"/>
            <a:ext cx="91376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13">
            <a:extLst>
              <a:ext uri="{FF2B5EF4-FFF2-40B4-BE49-F238E27FC236}">
                <a16:creationId xmlns:a16="http://schemas.microsoft.com/office/drawing/2014/main" id="{C47679DF-9EBF-4DD6-B26C-B501D3351900}"/>
              </a:ext>
            </a:extLst>
          </p:cNvPr>
          <p:cNvCxnSpPr>
            <a:cxnSpLocks/>
          </p:cNvCxnSpPr>
          <p:nvPr/>
        </p:nvCxnSpPr>
        <p:spPr>
          <a:xfrm>
            <a:off x="0" y="330200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00" y="1508377"/>
            <a:ext cx="7356928" cy="2105681"/>
          </a:xfrm>
        </p:spPr>
        <p:txBody>
          <a:bodyPr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2300" y="3614059"/>
            <a:ext cx="7356928" cy="16087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F80A1AA-F7D4-48B9-A09D-0CABB2FE7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D0C3A-2DC2-431E-96E1-334C32C3DA47}" type="datetime1">
              <a:rPr lang="fi-FI"/>
              <a:pPr>
                <a:defRPr/>
              </a:pPr>
              <a:t>28.10.2022</a:t>
            </a:fld>
            <a:endParaRPr lang="en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BA44F88-D5C1-4A33-94E2-FBE3472F5D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DFE71-0D40-4566-8315-68A9DECC9F62}" type="slidenum">
              <a:rPr lang="en-FI"/>
              <a:pPr>
                <a:defRPr/>
              </a:pPr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08874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A6CD2BC2-B8D7-47BE-9F41-207A90347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4947"/>
          <a:stretch>
            <a:fillRect/>
          </a:stretch>
        </p:blipFill>
        <p:spPr bwMode="auto">
          <a:xfrm>
            <a:off x="1" y="0"/>
            <a:ext cx="797983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13">
            <a:extLst>
              <a:ext uri="{FF2B5EF4-FFF2-40B4-BE49-F238E27FC236}">
                <a16:creationId xmlns:a16="http://schemas.microsoft.com/office/drawing/2014/main" id="{92EDB4C4-D897-4F72-AE65-116911934AE4}"/>
              </a:ext>
            </a:extLst>
          </p:cNvPr>
          <p:cNvCxnSpPr>
            <a:cxnSpLocks/>
          </p:cNvCxnSpPr>
          <p:nvPr/>
        </p:nvCxnSpPr>
        <p:spPr>
          <a:xfrm>
            <a:off x="0" y="330200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8">
            <a:extLst>
              <a:ext uri="{FF2B5EF4-FFF2-40B4-BE49-F238E27FC236}">
                <a16:creationId xmlns:a16="http://schemas.microsoft.com/office/drawing/2014/main" id="{43427646-228C-435A-B530-784FEBC6B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4" y="88901"/>
            <a:ext cx="632884" cy="15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00" y="1508377"/>
            <a:ext cx="7356928" cy="2105681"/>
          </a:xfrm>
        </p:spPr>
        <p:txBody>
          <a:bodyPr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2300" y="3614059"/>
            <a:ext cx="7356928" cy="16087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FC7FE98-7526-4687-BD36-5667ACC1C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1A24E-FCA5-4958-BD6C-68FE20FDF9BD}" type="datetime1">
              <a:rPr lang="fi-FI"/>
              <a:pPr>
                <a:defRPr/>
              </a:pPr>
              <a:t>28.10.2022</a:t>
            </a:fld>
            <a:endParaRPr lang="en-FI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6BF7396-C748-449A-A08C-483E4D2ADF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26B36-9FD7-4474-92A2-40E23F8563AD}" type="slidenum">
              <a:rPr lang="en-FI"/>
              <a:pPr>
                <a:defRPr/>
              </a:pPr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62431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124" y="844061"/>
            <a:ext cx="11101753" cy="11558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123" y="2289977"/>
            <a:ext cx="5416896" cy="543596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123" y="2833572"/>
            <a:ext cx="5416896" cy="347930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29980" y="2289977"/>
            <a:ext cx="5416896" cy="543596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29980" y="2833572"/>
            <a:ext cx="5416896" cy="347930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C812660-2FBA-47CD-AF8D-9D9476BB4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31E98-CE9D-4607-8857-F27E343DB10F}" type="datetime1">
              <a:rPr lang="fi-FI"/>
              <a:pPr>
                <a:defRPr/>
              </a:pPr>
              <a:t>28.10.2022</a:t>
            </a:fld>
            <a:endParaRPr lang="en-FI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BF373FA-8117-4FDF-8CCA-4B18C44DC8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AD695-E8C4-44B8-9C60-F6F22690170E}" type="slidenum">
              <a:rPr lang="en-FI"/>
              <a:pPr>
                <a:defRPr/>
              </a:pPr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9271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031" y="2535981"/>
            <a:ext cx="4632909" cy="2387600"/>
          </a:xfrm>
        </p:spPr>
        <p:txBody>
          <a:bodyPr lIns="0" tIns="0" rIns="0" bIns="0"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7031" y="5211745"/>
            <a:ext cx="4632909" cy="1113512"/>
          </a:xfr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B4DFA2F-46FA-434E-98C2-F987DB26591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343136" y="0"/>
            <a:ext cx="6848864" cy="6858000"/>
          </a:xfrm>
          <a:custGeom>
            <a:avLst/>
            <a:gdLst>
              <a:gd name="connsiteX0" fmla="*/ 6848864 w 6848864"/>
              <a:gd name="connsiteY0" fmla="*/ 3429020 h 6858000"/>
              <a:gd name="connsiteX1" fmla="*/ 6848864 w 6848864"/>
              <a:gd name="connsiteY1" fmla="*/ 6858000 h 6858000"/>
              <a:gd name="connsiteX2" fmla="*/ 6848863 w 6848864"/>
              <a:gd name="connsiteY2" fmla="*/ 6858000 h 6858000"/>
              <a:gd name="connsiteX3" fmla="*/ 6848863 w 6848864"/>
              <a:gd name="connsiteY3" fmla="*/ 3429040 h 6858000"/>
              <a:gd name="connsiteX4" fmla="*/ 6848863 w 6848864"/>
              <a:gd name="connsiteY4" fmla="*/ 0 h 6858000"/>
              <a:gd name="connsiteX5" fmla="*/ 6848864 w 6848864"/>
              <a:gd name="connsiteY5" fmla="*/ 0 h 6858000"/>
              <a:gd name="connsiteX6" fmla="*/ 6848864 w 6848864"/>
              <a:gd name="connsiteY6" fmla="*/ 3428980 h 6858000"/>
              <a:gd name="connsiteX7" fmla="*/ 6848863 w 6848864"/>
              <a:gd name="connsiteY7" fmla="*/ 3428960 h 6858000"/>
              <a:gd name="connsiteX8" fmla="*/ 1996588 w 6848864"/>
              <a:gd name="connsiteY8" fmla="*/ 0 h 6858000"/>
              <a:gd name="connsiteX9" fmla="*/ 3952612 w 6848864"/>
              <a:gd name="connsiteY9" fmla="*/ 1594205 h 6858000"/>
              <a:gd name="connsiteX10" fmla="*/ 3960306 w 6848864"/>
              <a:gd name="connsiteY10" fmla="*/ 1644622 h 6858000"/>
              <a:gd name="connsiteX11" fmla="*/ 4075116 w 6848864"/>
              <a:gd name="connsiteY11" fmla="*/ 1589315 h 6858000"/>
              <a:gd name="connsiteX12" fmla="*/ 4852278 w 6848864"/>
              <a:gd name="connsiteY12" fmla="*/ 1432413 h 6858000"/>
              <a:gd name="connsiteX13" fmla="*/ 6838557 w 6848864"/>
              <a:gd name="connsiteY13" fmla="*/ 3224861 h 6858000"/>
              <a:gd name="connsiteX14" fmla="*/ 6848863 w 6848864"/>
              <a:gd name="connsiteY14" fmla="*/ 3428960 h 6858000"/>
              <a:gd name="connsiteX15" fmla="*/ 6848863 w 6848864"/>
              <a:gd name="connsiteY15" fmla="*/ 3429040 h 6858000"/>
              <a:gd name="connsiteX16" fmla="*/ 6838557 w 6848864"/>
              <a:gd name="connsiteY16" fmla="*/ 3633140 h 6858000"/>
              <a:gd name="connsiteX17" fmla="*/ 4852278 w 6848864"/>
              <a:gd name="connsiteY17" fmla="*/ 5425587 h 6858000"/>
              <a:gd name="connsiteX18" fmla="*/ 4008570 w 6848864"/>
              <a:gd name="connsiteY18" fmla="*/ 5239088 h 6858000"/>
              <a:gd name="connsiteX19" fmla="*/ 3960218 w 6848864"/>
              <a:gd name="connsiteY19" fmla="*/ 5213955 h 6858000"/>
              <a:gd name="connsiteX20" fmla="*/ 3952612 w 6848864"/>
              <a:gd name="connsiteY20" fmla="*/ 5263795 h 6858000"/>
              <a:gd name="connsiteX21" fmla="*/ 1996588 w 6848864"/>
              <a:gd name="connsiteY21" fmla="*/ 6858000 h 6858000"/>
              <a:gd name="connsiteX22" fmla="*/ 1 w 6848864"/>
              <a:gd name="connsiteY22" fmla="*/ 4861413 h 6858000"/>
              <a:gd name="connsiteX23" fmla="*/ 584788 w 6848864"/>
              <a:gd name="connsiteY23" fmla="*/ 3449613 h 6858000"/>
              <a:gd name="connsiteX24" fmla="*/ 607468 w 6848864"/>
              <a:gd name="connsiteY24" fmla="*/ 3429000 h 6858000"/>
              <a:gd name="connsiteX25" fmla="*/ 584788 w 6848864"/>
              <a:gd name="connsiteY25" fmla="*/ 3408388 h 6858000"/>
              <a:gd name="connsiteX26" fmla="*/ 1 w 6848864"/>
              <a:gd name="connsiteY26" fmla="*/ 1996587 h 6858000"/>
              <a:gd name="connsiteX27" fmla="*/ 1996588 w 6848864"/>
              <a:gd name="connsiteY27" fmla="*/ 0 h 6858000"/>
              <a:gd name="connsiteX28" fmla="*/ 0 w 6848864"/>
              <a:gd name="connsiteY28" fmla="*/ 0 h 6858000"/>
              <a:gd name="connsiteX29" fmla="*/ 1 w 6848864"/>
              <a:gd name="connsiteY29" fmla="*/ 0 h 6858000"/>
              <a:gd name="connsiteX30" fmla="*/ 1 w 6848864"/>
              <a:gd name="connsiteY30" fmla="*/ 1996587 h 6858000"/>
              <a:gd name="connsiteX31" fmla="*/ 1 w 6848864"/>
              <a:gd name="connsiteY31" fmla="*/ 4861413 h 6858000"/>
              <a:gd name="connsiteX32" fmla="*/ 1 w 6848864"/>
              <a:gd name="connsiteY32" fmla="*/ 6858000 h 6858000"/>
              <a:gd name="connsiteX33" fmla="*/ 0 w 6848864"/>
              <a:gd name="connsiteY3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848864" h="6858000">
                <a:moveTo>
                  <a:pt x="6848864" y="3429020"/>
                </a:moveTo>
                <a:lnTo>
                  <a:pt x="6848864" y="6858000"/>
                </a:lnTo>
                <a:lnTo>
                  <a:pt x="6848863" y="6858000"/>
                </a:lnTo>
                <a:lnTo>
                  <a:pt x="6848863" y="3429040"/>
                </a:lnTo>
                <a:close/>
                <a:moveTo>
                  <a:pt x="6848863" y="0"/>
                </a:moveTo>
                <a:lnTo>
                  <a:pt x="6848864" y="0"/>
                </a:lnTo>
                <a:lnTo>
                  <a:pt x="6848864" y="3428980"/>
                </a:lnTo>
                <a:lnTo>
                  <a:pt x="6848863" y="3428960"/>
                </a:lnTo>
                <a:close/>
                <a:moveTo>
                  <a:pt x="1996588" y="0"/>
                </a:moveTo>
                <a:cubicBezTo>
                  <a:pt x="2961438" y="0"/>
                  <a:pt x="3766437" y="684394"/>
                  <a:pt x="3952612" y="1594205"/>
                </a:cubicBezTo>
                <a:lnTo>
                  <a:pt x="3960306" y="1644622"/>
                </a:lnTo>
                <a:lnTo>
                  <a:pt x="4075116" y="1589315"/>
                </a:lnTo>
                <a:cubicBezTo>
                  <a:pt x="4313984" y="1488282"/>
                  <a:pt x="4576607" y="1432413"/>
                  <a:pt x="4852278" y="1432413"/>
                </a:cubicBezTo>
                <a:cubicBezTo>
                  <a:pt x="5886045" y="1432413"/>
                  <a:pt x="6736312" y="2218069"/>
                  <a:pt x="6838557" y="3224861"/>
                </a:cubicBezTo>
                <a:lnTo>
                  <a:pt x="6848863" y="3428960"/>
                </a:lnTo>
                <a:lnTo>
                  <a:pt x="6848863" y="3429040"/>
                </a:lnTo>
                <a:lnTo>
                  <a:pt x="6838557" y="3633140"/>
                </a:lnTo>
                <a:cubicBezTo>
                  <a:pt x="6736312" y="4639931"/>
                  <a:pt x="5886045" y="5425587"/>
                  <a:pt x="4852278" y="5425587"/>
                </a:cubicBezTo>
                <a:cubicBezTo>
                  <a:pt x="4550763" y="5425587"/>
                  <a:pt x="4264858" y="5358752"/>
                  <a:pt x="4008570" y="5239088"/>
                </a:cubicBezTo>
                <a:lnTo>
                  <a:pt x="3960218" y="5213955"/>
                </a:lnTo>
                <a:lnTo>
                  <a:pt x="3952612" y="5263795"/>
                </a:lnTo>
                <a:cubicBezTo>
                  <a:pt x="3766437" y="6173607"/>
                  <a:pt x="2961438" y="6858000"/>
                  <a:pt x="1996588" y="6858000"/>
                </a:cubicBezTo>
                <a:cubicBezTo>
                  <a:pt x="893903" y="6858000"/>
                  <a:pt x="1" y="5964098"/>
                  <a:pt x="1" y="4861413"/>
                </a:cubicBezTo>
                <a:cubicBezTo>
                  <a:pt x="1" y="4310071"/>
                  <a:pt x="223477" y="3810924"/>
                  <a:pt x="584788" y="3449613"/>
                </a:cubicBezTo>
                <a:lnTo>
                  <a:pt x="607468" y="3429000"/>
                </a:lnTo>
                <a:lnTo>
                  <a:pt x="584788" y="3408388"/>
                </a:lnTo>
                <a:cubicBezTo>
                  <a:pt x="223477" y="3047076"/>
                  <a:pt x="1" y="2547930"/>
                  <a:pt x="1" y="1996587"/>
                </a:cubicBezTo>
                <a:cubicBezTo>
                  <a:pt x="1" y="893902"/>
                  <a:pt x="893903" y="0"/>
                  <a:pt x="1996588" y="0"/>
                </a:cubicBezTo>
                <a:close/>
                <a:moveTo>
                  <a:pt x="0" y="0"/>
                </a:moveTo>
                <a:lnTo>
                  <a:pt x="1" y="0"/>
                </a:lnTo>
                <a:lnTo>
                  <a:pt x="1" y="1996587"/>
                </a:lnTo>
                <a:lnTo>
                  <a:pt x="1" y="4861413"/>
                </a:lnTo>
                <a:lnTo>
                  <a:pt x="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en-FI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A553F6-6347-7645-9DB3-00C72CEBDB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7031" y="724432"/>
            <a:ext cx="1465836" cy="34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0036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Mukautettu asette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>
            <a:extLst>
              <a:ext uri="{FF2B5EF4-FFF2-40B4-BE49-F238E27FC236}">
                <a16:creationId xmlns:a16="http://schemas.microsoft.com/office/drawing/2014/main" id="{BC02F2D3-8192-4B7F-BEFA-7265AB0E87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B9B4EC84-F02A-445F-9915-AFE985644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1" y="723901"/>
            <a:ext cx="1701800" cy="514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913" y="2986929"/>
            <a:ext cx="5405236" cy="1103524"/>
          </a:xfrm>
        </p:spPr>
        <p:txBody>
          <a:bodyPr anchor="b"/>
          <a:lstStyle/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553915" y="4212772"/>
            <a:ext cx="5405236" cy="1267469"/>
          </a:xfrm>
        </p:spPr>
        <p:txBody>
          <a:bodyPr>
            <a:normAutofit/>
          </a:bodyPr>
          <a:lstStyle>
            <a:lvl1pPr marL="0" indent="0">
              <a:buNone/>
              <a:defRPr sz="2133"/>
            </a:lvl1pPr>
            <a:lvl2pPr marL="457189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553914" y="5602562"/>
            <a:ext cx="5405236" cy="8313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467"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</p:spTree>
    <p:extLst>
      <p:ext uri="{BB962C8B-B14F-4D97-AF65-F5344CB8AC3E}">
        <p14:creationId xmlns:p14="http://schemas.microsoft.com/office/powerpoint/2010/main" val="21532588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23159" y="475113"/>
            <a:ext cx="7145760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29FB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592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592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489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031" y="2535981"/>
            <a:ext cx="4632909" cy="2387600"/>
          </a:xfrm>
        </p:spPr>
        <p:txBody>
          <a:bodyPr lIns="0" tIns="0" rIns="0" bIns="0" anchor="b"/>
          <a:lstStyle>
            <a:lvl1pPr algn="l"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7031" y="5211745"/>
            <a:ext cx="4632909" cy="1113512"/>
          </a:xfrm>
        </p:spPr>
        <p:txBody>
          <a:bodyPr lIns="0" tIns="0" rIns="0" bIns="0"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8F2639F-CC3C-944C-A6A5-3F4E5138196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59941" y="0"/>
            <a:ext cx="6856641" cy="6885479"/>
          </a:xfrm>
          <a:custGeom>
            <a:avLst/>
            <a:gdLst>
              <a:gd name="connsiteX0" fmla="*/ 2970804 w 6847900"/>
              <a:gd name="connsiteY0" fmla="*/ 0 h 6876700"/>
              <a:gd name="connsiteX1" fmla="*/ 3401652 w 6847900"/>
              <a:gd name="connsiteY1" fmla="*/ 0 h 6876700"/>
              <a:gd name="connsiteX2" fmla="*/ 3560351 w 6847900"/>
              <a:gd name="connsiteY2" fmla="*/ 36449 h 6876700"/>
              <a:gd name="connsiteX3" fmla="*/ 6842399 w 6847900"/>
              <a:gd name="connsiteY3" fmla="*/ 3934039 h 6876700"/>
              <a:gd name="connsiteX4" fmla="*/ 3280742 w 6847900"/>
              <a:gd name="connsiteY4" fmla="*/ 5548737 h 6876700"/>
              <a:gd name="connsiteX5" fmla="*/ 3366617 w 6847900"/>
              <a:gd name="connsiteY5" fmla="*/ 6829227 h 6876700"/>
              <a:gd name="connsiteX6" fmla="*/ 1800359 w 6847900"/>
              <a:gd name="connsiteY6" fmla="*/ 5977176 h 6876700"/>
              <a:gd name="connsiteX7" fmla="*/ 85925 w 6847900"/>
              <a:gd name="connsiteY7" fmla="*/ 2734164 h 6876700"/>
              <a:gd name="connsiteX8" fmla="*/ 3312643 w 6847900"/>
              <a:gd name="connsiteY8" fmla="*/ 2936208 h 6876700"/>
              <a:gd name="connsiteX9" fmla="*/ 2844879 w 6847900"/>
              <a:gd name="connsiteY9" fmla="*/ 23075 h 6876700"/>
              <a:gd name="connsiteX10" fmla="*/ 0 w 6847900"/>
              <a:gd name="connsiteY10" fmla="*/ 0 h 6876700"/>
              <a:gd name="connsiteX11" fmla="*/ 1 w 6847900"/>
              <a:gd name="connsiteY11" fmla="*/ 0 h 6876700"/>
              <a:gd name="connsiteX12" fmla="*/ 1 w 6847900"/>
              <a:gd name="connsiteY12" fmla="*/ 6876700 h 6876700"/>
              <a:gd name="connsiteX13" fmla="*/ 0 w 6847900"/>
              <a:gd name="connsiteY13" fmla="*/ 6876700 h 687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847900" h="6876700">
                <a:moveTo>
                  <a:pt x="2970804" y="0"/>
                </a:moveTo>
                <a:lnTo>
                  <a:pt x="3401652" y="0"/>
                </a:lnTo>
                <a:lnTo>
                  <a:pt x="3560351" y="36449"/>
                </a:lnTo>
                <a:cubicBezTo>
                  <a:pt x="4415738" y="300460"/>
                  <a:pt x="6420326" y="1489394"/>
                  <a:pt x="6842399" y="3934039"/>
                </a:cubicBezTo>
                <a:cubicBezTo>
                  <a:pt x="7007883" y="7454732"/>
                  <a:pt x="3386019" y="3652677"/>
                  <a:pt x="3280742" y="5548737"/>
                </a:cubicBezTo>
                <a:cubicBezTo>
                  <a:pt x="3255648" y="6000678"/>
                  <a:pt x="3570167" y="6687971"/>
                  <a:pt x="3366617" y="6829227"/>
                </a:cubicBezTo>
                <a:cubicBezTo>
                  <a:pt x="3163067" y="6970483"/>
                  <a:pt x="2410878" y="6576585"/>
                  <a:pt x="1800359" y="5977176"/>
                </a:cubicBezTo>
                <a:cubicBezTo>
                  <a:pt x="1153175" y="5341769"/>
                  <a:pt x="-377323" y="3878254"/>
                  <a:pt x="85925" y="2734164"/>
                </a:cubicBezTo>
                <a:cubicBezTo>
                  <a:pt x="549173" y="1590074"/>
                  <a:pt x="4668383" y="4423210"/>
                  <a:pt x="3312643" y="2936208"/>
                </a:cubicBezTo>
                <a:cubicBezTo>
                  <a:pt x="1627836" y="1042436"/>
                  <a:pt x="2128420" y="209702"/>
                  <a:pt x="2844879" y="23075"/>
                </a:cubicBezTo>
                <a:close/>
                <a:moveTo>
                  <a:pt x="0" y="0"/>
                </a:moveTo>
                <a:lnTo>
                  <a:pt x="1" y="0"/>
                </a:lnTo>
                <a:lnTo>
                  <a:pt x="1" y="6876700"/>
                </a:lnTo>
                <a:lnTo>
                  <a:pt x="0" y="6876700"/>
                </a:lnTo>
                <a:close/>
              </a:path>
            </a:pathLst>
          </a:custGeom>
          <a:solidFill>
            <a:srgbClr val="8031A7"/>
          </a:solidFill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  <a:endParaRPr lang="en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EA51C24-7204-1C46-BDB1-156BA93ABF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031" y="727032"/>
            <a:ext cx="1465836" cy="344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627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04FE0CA-0DBC-614E-9451-4AB939E256B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323789" y="2"/>
            <a:ext cx="6868211" cy="6857999"/>
          </a:xfrm>
          <a:custGeom>
            <a:avLst/>
            <a:gdLst>
              <a:gd name="connsiteX0" fmla="*/ 1052822 w 6868210"/>
              <a:gd name="connsiteY0" fmla="*/ 0 h 6857999"/>
              <a:gd name="connsiteX1" fmla="*/ 6868210 w 6868210"/>
              <a:gd name="connsiteY1" fmla="*/ 0 h 6857999"/>
              <a:gd name="connsiteX2" fmla="*/ 6868210 w 6868210"/>
              <a:gd name="connsiteY2" fmla="*/ 3 h 6857999"/>
              <a:gd name="connsiteX3" fmla="*/ 5825322 w 6868210"/>
              <a:gd name="connsiteY3" fmla="*/ 2288970 h 6857999"/>
              <a:gd name="connsiteX4" fmla="*/ 6860591 w 6868210"/>
              <a:gd name="connsiteY4" fmla="*/ 2285999 h 6857999"/>
              <a:gd name="connsiteX5" fmla="*/ 5821091 w 6868210"/>
              <a:gd name="connsiteY5" fmla="*/ 4575599 h 6857999"/>
              <a:gd name="connsiteX6" fmla="*/ 6868210 w 6868210"/>
              <a:gd name="connsiteY6" fmla="*/ 4569030 h 6857999"/>
              <a:gd name="connsiteX7" fmla="*/ 6868210 w 6868210"/>
              <a:gd name="connsiteY7" fmla="*/ 4569495 h 6857999"/>
              <a:gd name="connsiteX8" fmla="*/ 5831967 w 6868210"/>
              <a:gd name="connsiteY8" fmla="*/ 6857999 h 6857999"/>
              <a:gd name="connsiteX9" fmla="*/ 3058004 w 6868210"/>
              <a:gd name="connsiteY9" fmla="*/ 6857999 h 6857999"/>
              <a:gd name="connsiteX10" fmla="*/ 3095 w 6868210"/>
              <a:gd name="connsiteY10" fmla="*/ 6857304 h 6857999"/>
              <a:gd name="connsiteX11" fmla="*/ 1048846 w 6868210"/>
              <a:gd name="connsiteY11" fmla="*/ 4573451 h 6857999"/>
              <a:gd name="connsiteX12" fmla="*/ 0 w 6868210"/>
              <a:gd name="connsiteY12" fmla="*/ 4573955 h 6857999"/>
              <a:gd name="connsiteX13" fmla="*/ 1043794 w 6868210"/>
              <a:gd name="connsiteY13" fmla="*/ 2289977 h 6857999"/>
              <a:gd name="connsiteX14" fmla="*/ 4858 w 6868210"/>
              <a:gd name="connsiteY14" fmla="*/ 2289442 h 6857999"/>
              <a:gd name="connsiteX15" fmla="*/ 1052822 w 6868210"/>
              <a:gd name="connsiteY15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868210" h="6857999">
                <a:moveTo>
                  <a:pt x="1052822" y="0"/>
                </a:moveTo>
                <a:lnTo>
                  <a:pt x="6868210" y="0"/>
                </a:lnTo>
                <a:lnTo>
                  <a:pt x="6868210" y="3"/>
                </a:lnTo>
                <a:lnTo>
                  <a:pt x="5825322" y="2288970"/>
                </a:lnTo>
                <a:lnTo>
                  <a:pt x="6860591" y="2285999"/>
                </a:lnTo>
                <a:lnTo>
                  <a:pt x="5821091" y="4575599"/>
                </a:lnTo>
                <a:lnTo>
                  <a:pt x="6868210" y="4569030"/>
                </a:lnTo>
                <a:lnTo>
                  <a:pt x="6868210" y="4569495"/>
                </a:lnTo>
                <a:lnTo>
                  <a:pt x="5831967" y="6857999"/>
                </a:lnTo>
                <a:lnTo>
                  <a:pt x="3058004" y="6857999"/>
                </a:lnTo>
                <a:lnTo>
                  <a:pt x="3095" y="6857304"/>
                </a:lnTo>
                <a:lnTo>
                  <a:pt x="1048846" y="4573451"/>
                </a:lnTo>
                <a:lnTo>
                  <a:pt x="0" y="4573955"/>
                </a:lnTo>
                <a:lnTo>
                  <a:pt x="1043794" y="2289977"/>
                </a:lnTo>
                <a:lnTo>
                  <a:pt x="4858" y="2289442"/>
                </a:lnTo>
                <a:cubicBezTo>
                  <a:pt x="100108" y="2102752"/>
                  <a:pt x="698492" y="746760"/>
                  <a:pt x="1052822" y="0"/>
                </a:cubicBezTo>
                <a:close/>
              </a:path>
            </a:pathLst>
          </a:custGeom>
          <a:solidFill>
            <a:srgbClr val="8F993E"/>
          </a:solidFill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  <a:endParaRPr lang="en-F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031" y="2535981"/>
            <a:ext cx="4632909" cy="2387600"/>
          </a:xfrm>
        </p:spPr>
        <p:txBody>
          <a:bodyPr lIns="0" tIns="0" rIns="0" bIns="0"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7031" y="5211745"/>
            <a:ext cx="4632909" cy="1113512"/>
          </a:xfr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D88B55E-8251-744A-AD12-E77FEF195E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031" y="724432"/>
            <a:ext cx="1465836" cy="34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854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031" y="2535981"/>
            <a:ext cx="4632909" cy="2387600"/>
          </a:xfrm>
        </p:spPr>
        <p:txBody>
          <a:bodyPr lIns="0" tIns="0" rIns="0" bIns="0"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7031" y="5211745"/>
            <a:ext cx="4632909" cy="1113512"/>
          </a:xfr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B4DFA2F-46FA-434E-98C2-F987DB26591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343136" y="0"/>
            <a:ext cx="6848864" cy="6858000"/>
          </a:xfrm>
          <a:custGeom>
            <a:avLst/>
            <a:gdLst>
              <a:gd name="connsiteX0" fmla="*/ 6848864 w 6848864"/>
              <a:gd name="connsiteY0" fmla="*/ 3429020 h 6858000"/>
              <a:gd name="connsiteX1" fmla="*/ 6848864 w 6848864"/>
              <a:gd name="connsiteY1" fmla="*/ 6858000 h 6858000"/>
              <a:gd name="connsiteX2" fmla="*/ 6848863 w 6848864"/>
              <a:gd name="connsiteY2" fmla="*/ 6858000 h 6858000"/>
              <a:gd name="connsiteX3" fmla="*/ 6848863 w 6848864"/>
              <a:gd name="connsiteY3" fmla="*/ 3429040 h 6858000"/>
              <a:gd name="connsiteX4" fmla="*/ 6848863 w 6848864"/>
              <a:gd name="connsiteY4" fmla="*/ 0 h 6858000"/>
              <a:gd name="connsiteX5" fmla="*/ 6848864 w 6848864"/>
              <a:gd name="connsiteY5" fmla="*/ 0 h 6858000"/>
              <a:gd name="connsiteX6" fmla="*/ 6848864 w 6848864"/>
              <a:gd name="connsiteY6" fmla="*/ 3428980 h 6858000"/>
              <a:gd name="connsiteX7" fmla="*/ 6848863 w 6848864"/>
              <a:gd name="connsiteY7" fmla="*/ 3428960 h 6858000"/>
              <a:gd name="connsiteX8" fmla="*/ 1996588 w 6848864"/>
              <a:gd name="connsiteY8" fmla="*/ 0 h 6858000"/>
              <a:gd name="connsiteX9" fmla="*/ 3952612 w 6848864"/>
              <a:gd name="connsiteY9" fmla="*/ 1594205 h 6858000"/>
              <a:gd name="connsiteX10" fmla="*/ 3960306 w 6848864"/>
              <a:gd name="connsiteY10" fmla="*/ 1644622 h 6858000"/>
              <a:gd name="connsiteX11" fmla="*/ 4075116 w 6848864"/>
              <a:gd name="connsiteY11" fmla="*/ 1589315 h 6858000"/>
              <a:gd name="connsiteX12" fmla="*/ 4852278 w 6848864"/>
              <a:gd name="connsiteY12" fmla="*/ 1432413 h 6858000"/>
              <a:gd name="connsiteX13" fmla="*/ 6838557 w 6848864"/>
              <a:gd name="connsiteY13" fmla="*/ 3224861 h 6858000"/>
              <a:gd name="connsiteX14" fmla="*/ 6848863 w 6848864"/>
              <a:gd name="connsiteY14" fmla="*/ 3428960 h 6858000"/>
              <a:gd name="connsiteX15" fmla="*/ 6848863 w 6848864"/>
              <a:gd name="connsiteY15" fmla="*/ 3429040 h 6858000"/>
              <a:gd name="connsiteX16" fmla="*/ 6838557 w 6848864"/>
              <a:gd name="connsiteY16" fmla="*/ 3633140 h 6858000"/>
              <a:gd name="connsiteX17" fmla="*/ 4852278 w 6848864"/>
              <a:gd name="connsiteY17" fmla="*/ 5425587 h 6858000"/>
              <a:gd name="connsiteX18" fmla="*/ 4008570 w 6848864"/>
              <a:gd name="connsiteY18" fmla="*/ 5239088 h 6858000"/>
              <a:gd name="connsiteX19" fmla="*/ 3960218 w 6848864"/>
              <a:gd name="connsiteY19" fmla="*/ 5213955 h 6858000"/>
              <a:gd name="connsiteX20" fmla="*/ 3952612 w 6848864"/>
              <a:gd name="connsiteY20" fmla="*/ 5263795 h 6858000"/>
              <a:gd name="connsiteX21" fmla="*/ 1996588 w 6848864"/>
              <a:gd name="connsiteY21" fmla="*/ 6858000 h 6858000"/>
              <a:gd name="connsiteX22" fmla="*/ 1 w 6848864"/>
              <a:gd name="connsiteY22" fmla="*/ 4861413 h 6858000"/>
              <a:gd name="connsiteX23" fmla="*/ 584788 w 6848864"/>
              <a:gd name="connsiteY23" fmla="*/ 3449613 h 6858000"/>
              <a:gd name="connsiteX24" fmla="*/ 607468 w 6848864"/>
              <a:gd name="connsiteY24" fmla="*/ 3429000 h 6858000"/>
              <a:gd name="connsiteX25" fmla="*/ 584788 w 6848864"/>
              <a:gd name="connsiteY25" fmla="*/ 3408388 h 6858000"/>
              <a:gd name="connsiteX26" fmla="*/ 1 w 6848864"/>
              <a:gd name="connsiteY26" fmla="*/ 1996587 h 6858000"/>
              <a:gd name="connsiteX27" fmla="*/ 1996588 w 6848864"/>
              <a:gd name="connsiteY27" fmla="*/ 0 h 6858000"/>
              <a:gd name="connsiteX28" fmla="*/ 0 w 6848864"/>
              <a:gd name="connsiteY28" fmla="*/ 0 h 6858000"/>
              <a:gd name="connsiteX29" fmla="*/ 1 w 6848864"/>
              <a:gd name="connsiteY29" fmla="*/ 0 h 6858000"/>
              <a:gd name="connsiteX30" fmla="*/ 1 w 6848864"/>
              <a:gd name="connsiteY30" fmla="*/ 1996587 h 6858000"/>
              <a:gd name="connsiteX31" fmla="*/ 1 w 6848864"/>
              <a:gd name="connsiteY31" fmla="*/ 4861413 h 6858000"/>
              <a:gd name="connsiteX32" fmla="*/ 1 w 6848864"/>
              <a:gd name="connsiteY32" fmla="*/ 6858000 h 6858000"/>
              <a:gd name="connsiteX33" fmla="*/ 0 w 6848864"/>
              <a:gd name="connsiteY3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848864" h="6858000">
                <a:moveTo>
                  <a:pt x="6848864" y="3429020"/>
                </a:moveTo>
                <a:lnTo>
                  <a:pt x="6848864" y="6858000"/>
                </a:lnTo>
                <a:lnTo>
                  <a:pt x="6848863" y="6858000"/>
                </a:lnTo>
                <a:lnTo>
                  <a:pt x="6848863" y="3429040"/>
                </a:lnTo>
                <a:close/>
                <a:moveTo>
                  <a:pt x="6848863" y="0"/>
                </a:moveTo>
                <a:lnTo>
                  <a:pt x="6848864" y="0"/>
                </a:lnTo>
                <a:lnTo>
                  <a:pt x="6848864" y="3428980"/>
                </a:lnTo>
                <a:lnTo>
                  <a:pt x="6848863" y="3428960"/>
                </a:lnTo>
                <a:close/>
                <a:moveTo>
                  <a:pt x="1996588" y="0"/>
                </a:moveTo>
                <a:cubicBezTo>
                  <a:pt x="2961438" y="0"/>
                  <a:pt x="3766437" y="684394"/>
                  <a:pt x="3952612" y="1594205"/>
                </a:cubicBezTo>
                <a:lnTo>
                  <a:pt x="3960306" y="1644622"/>
                </a:lnTo>
                <a:lnTo>
                  <a:pt x="4075116" y="1589315"/>
                </a:lnTo>
                <a:cubicBezTo>
                  <a:pt x="4313984" y="1488282"/>
                  <a:pt x="4576607" y="1432413"/>
                  <a:pt x="4852278" y="1432413"/>
                </a:cubicBezTo>
                <a:cubicBezTo>
                  <a:pt x="5886045" y="1432413"/>
                  <a:pt x="6736312" y="2218069"/>
                  <a:pt x="6838557" y="3224861"/>
                </a:cubicBezTo>
                <a:lnTo>
                  <a:pt x="6848863" y="3428960"/>
                </a:lnTo>
                <a:lnTo>
                  <a:pt x="6848863" y="3429040"/>
                </a:lnTo>
                <a:lnTo>
                  <a:pt x="6838557" y="3633140"/>
                </a:lnTo>
                <a:cubicBezTo>
                  <a:pt x="6736312" y="4639931"/>
                  <a:pt x="5886045" y="5425587"/>
                  <a:pt x="4852278" y="5425587"/>
                </a:cubicBezTo>
                <a:cubicBezTo>
                  <a:pt x="4550763" y="5425587"/>
                  <a:pt x="4264858" y="5358752"/>
                  <a:pt x="4008570" y="5239088"/>
                </a:cubicBezTo>
                <a:lnTo>
                  <a:pt x="3960218" y="5213955"/>
                </a:lnTo>
                <a:lnTo>
                  <a:pt x="3952612" y="5263795"/>
                </a:lnTo>
                <a:cubicBezTo>
                  <a:pt x="3766437" y="6173607"/>
                  <a:pt x="2961438" y="6858000"/>
                  <a:pt x="1996588" y="6858000"/>
                </a:cubicBezTo>
                <a:cubicBezTo>
                  <a:pt x="893903" y="6858000"/>
                  <a:pt x="1" y="5964098"/>
                  <a:pt x="1" y="4861413"/>
                </a:cubicBezTo>
                <a:cubicBezTo>
                  <a:pt x="1" y="4310071"/>
                  <a:pt x="223477" y="3810924"/>
                  <a:pt x="584788" y="3449613"/>
                </a:cubicBezTo>
                <a:lnTo>
                  <a:pt x="607468" y="3429000"/>
                </a:lnTo>
                <a:lnTo>
                  <a:pt x="584788" y="3408388"/>
                </a:lnTo>
                <a:cubicBezTo>
                  <a:pt x="223477" y="3047076"/>
                  <a:pt x="1" y="2547930"/>
                  <a:pt x="1" y="1996587"/>
                </a:cubicBezTo>
                <a:cubicBezTo>
                  <a:pt x="1" y="893902"/>
                  <a:pt x="893903" y="0"/>
                  <a:pt x="1996588" y="0"/>
                </a:cubicBezTo>
                <a:close/>
                <a:moveTo>
                  <a:pt x="0" y="0"/>
                </a:moveTo>
                <a:lnTo>
                  <a:pt x="1" y="0"/>
                </a:lnTo>
                <a:lnTo>
                  <a:pt x="1" y="1996587"/>
                </a:lnTo>
                <a:lnTo>
                  <a:pt x="1" y="4861413"/>
                </a:lnTo>
                <a:lnTo>
                  <a:pt x="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en-FI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A553F6-6347-7645-9DB3-00C72CEBD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031" y="724432"/>
            <a:ext cx="1465836" cy="34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182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777F212-C8EA-A14C-905A-0419C9A41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2676" t="24947"/>
          <a:stretch/>
        </p:blipFill>
        <p:spPr>
          <a:xfrm>
            <a:off x="1" y="-401"/>
            <a:ext cx="797922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00" y="1508377"/>
            <a:ext cx="7356928" cy="2105681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2300" y="3614059"/>
            <a:ext cx="7356928" cy="16087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8657-4FA2-DF40-864D-CACF72E8AD31}" type="datetime1">
              <a:rPr lang="fi-FI" smtClean="0"/>
              <a:t>28.10.2022</a:t>
            </a:fld>
            <a:endParaRPr lang="en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C835-6F96-6540-A055-BE713FCBC575}" type="slidenum">
              <a:rPr lang="en-FI" smtClean="0"/>
              <a:t>‹#›</a:t>
            </a:fld>
            <a:endParaRPr lang="en-FI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CAB52D6-BBC8-AB4C-B16D-6ADC40732E7E}"/>
              </a:ext>
            </a:extLst>
          </p:cNvPr>
          <p:cNvCxnSpPr>
            <a:cxnSpLocks/>
          </p:cNvCxnSpPr>
          <p:nvPr userDrawn="1"/>
        </p:nvCxnSpPr>
        <p:spPr>
          <a:xfrm>
            <a:off x="0" y="330355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D9A893ED-776D-F14E-B1D9-58995A191D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612" y="88972"/>
            <a:ext cx="634419" cy="14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9406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C3F4071C-29ED-2AD6-9E79-7C21AC7D7718}"/>
              </a:ext>
            </a:extLst>
          </p:cNvPr>
          <p:cNvCxnSpPr>
            <a:cxnSpLocks/>
          </p:cNvCxnSpPr>
          <p:nvPr/>
        </p:nvCxnSpPr>
        <p:spPr>
          <a:xfrm>
            <a:off x="0" y="330200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9">
            <a:extLst>
              <a:ext uri="{FF2B5EF4-FFF2-40B4-BE49-F238E27FC236}">
                <a16:creationId xmlns:a16="http://schemas.microsoft.com/office/drawing/2014/main" id="{227DD3DA-72A7-5499-4A3A-03E424A6C7B7}"/>
              </a:ext>
            </a:extLst>
          </p:cNvPr>
          <p:cNvCxnSpPr>
            <a:cxnSpLocks/>
          </p:cNvCxnSpPr>
          <p:nvPr/>
        </p:nvCxnSpPr>
        <p:spPr>
          <a:xfrm flipV="1">
            <a:off x="10881784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0">
            <a:extLst>
              <a:ext uri="{FF2B5EF4-FFF2-40B4-BE49-F238E27FC236}">
                <a16:creationId xmlns:a16="http://schemas.microsoft.com/office/drawing/2014/main" id="{E29FB01E-6DDA-B323-0F9B-59B5CF816BB5}"/>
              </a:ext>
            </a:extLst>
          </p:cNvPr>
          <p:cNvCxnSpPr>
            <a:cxnSpLocks/>
          </p:cNvCxnSpPr>
          <p:nvPr/>
        </p:nvCxnSpPr>
        <p:spPr>
          <a:xfrm flipV="1">
            <a:off x="11724217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916" y="844060"/>
            <a:ext cx="6160821" cy="115578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916" y="2289976"/>
            <a:ext cx="5542085" cy="41438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28" name="Freeform 27"/>
          <p:cNvSpPr>
            <a:spLocks noGrp="1"/>
          </p:cNvSpPr>
          <p:nvPr>
            <p:ph type="pic" sz="quarter" idx="13"/>
          </p:nvPr>
        </p:nvSpPr>
        <p:spPr>
          <a:xfrm>
            <a:off x="6949018" y="844552"/>
            <a:ext cx="5238749" cy="6013449"/>
          </a:xfrm>
          <a:custGeom>
            <a:avLst/>
            <a:gdLst>
              <a:gd name="connsiteX0" fmla="*/ 1488492 w 3929062"/>
              <a:gd name="connsiteY0" fmla="*/ 0 h 4510087"/>
              <a:gd name="connsiteX1" fmla="*/ 1504107 w 3929062"/>
              <a:gd name="connsiteY1" fmla="*/ 0 h 4510087"/>
              <a:gd name="connsiteX2" fmla="*/ 1629973 w 3929062"/>
              <a:gd name="connsiteY2" fmla="*/ 5563 h 4510087"/>
              <a:gd name="connsiteX3" fmla="*/ 2962798 w 3929062"/>
              <a:gd name="connsiteY3" fmla="*/ 1195286 h 4510087"/>
              <a:gd name="connsiteX4" fmla="*/ 2968569 w 3929062"/>
              <a:gd name="connsiteY4" fmla="*/ 1233099 h 4510087"/>
              <a:gd name="connsiteX5" fmla="*/ 3054676 w 3929062"/>
              <a:gd name="connsiteY5" fmla="*/ 1191618 h 4510087"/>
              <a:gd name="connsiteX6" fmla="*/ 3637547 w 3929062"/>
              <a:gd name="connsiteY6" fmla="*/ 1073942 h 4510087"/>
              <a:gd name="connsiteX7" fmla="*/ 3921016 w 3929062"/>
              <a:gd name="connsiteY7" fmla="*/ 1100736 h 4510087"/>
              <a:gd name="connsiteX8" fmla="*/ 3929062 w 3929062"/>
              <a:gd name="connsiteY8" fmla="*/ 1102672 h 4510087"/>
              <a:gd name="connsiteX9" fmla="*/ 3929062 w 3929062"/>
              <a:gd name="connsiteY9" fmla="*/ 4040093 h 4510087"/>
              <a:gd name="connsiteX10" fmla="*/ 3921016 w 3929062"/>
              <a:gd name="connsiteY10" fmla="*/ 4042028 h 4510087"/>
              <a:gd name="connsiteX11" fmla="*/ 3637547 w 3929062"/>
              <a:gd name="connsiteY11" fmla="*/ 4068822 h 4510087"/>
              <a:gd name="connsiteX12" fmla="*/ 3004767 w 3929062"/>
              <a:gd name="connsiteY12" fmla="*/ 3928948 h 4510087"/>
              <a:gd name="connsiteX13" fmla="*/ 2968503 w 3929062"/>
              <a:gd name="connsiteY13" fmla="*/ 3910098 h 4510087"/>
              <a:gd name="connsiteX14" fmla="*/ 2962798 w 3929062"/>
              <a:gd name="connsiteY14" fmla="*/ 3947478 h 4510087"/>
              <a:gd name="connsiteX15" fmla="*/ 2776431 w 3929062"/>
              <a:gd name="connsiteY15" fmla="*/ 4422169 h 4510087"/>
              <a:gd name="connsiteX16" fmla="*/ 2717808 w 3929062"/>
              <a:gd name="connsiteY16" fmla="*/ 4510087 h 4510087"/>
              <a:gd name="connsiteX17" fmla="*/ 274391 w 3929062"/>
              <a:gd name="connsiteY17" fmla="*/ 4510087 h 4510087"/>
              <a:gd name="connsiteX18" fmla="*/ 254079 w 3929062"/>
              <a:gd name="connsiteY18" fmla="*/ 4482925 h 4510087"/>
              <a:gd name="connsiteX19" fmla="*/ 2707 w 3929062"/>
              <a:gd name="connsiteY19" fmla="*/ 3760906 h 4510087"/>
              <a:gd name="connsiteX20" fmla="*/ 0 w 3929062"/>
              <a:gd name="connsiteY20" fmla="*/ 3689495 h 4510087"/>
              <a:gd name="connsiteX21" fmla="*/ 0 w 3929062"/>
              <a:gd name="connsiteY21" fmla="*/ 3612817 h 4510087"/>
              <a:gd name="connsiteX22" fmla="*/ 6071 w 3929062"/>
              <a:gd name="connsiteY22" fmla="*/ 3492587 h 4510087"/>
              <a:gd name="connsiteX23" fmla="*/ 436930 w 3929062"/>
              <a:gd name="connsiteY23" fmla="*/ 2586842 h 4510087"/>
              <a:gd name="connsiteX24" fmla="*/ 453940 w 3929062"/>
              <a:gd name="connsiteY24" fmla="*/ 2571382 h 4510087"/>
              <a:gd name="connsiteX25" fmla="*/ 436930 w 3929062"/>
              <a:gd name="connsiteY25" fmla="*/ 2555923 h 4510087"/>
              <a:gd name="connsiteX26" fmla="*/ 6071 w 3929062"/>
              <a:gd name="connsiteY26" fmla="*/ 1650178 h 4510087"/>
              <a:gd name="connsiteX27" fmla="*/ 0 w 3929062"/>
              <a:gd name="connsiteY27" fmla="*/ 1529948 h 4510087"/>
              <a:gd name="connsiteX28" fmla="*/ 0 w 3929062"/>
              <a:gd name="connsiteY28" fmla="*/ 1464198 h 4510087"/>
              <a:gd name="connsiteX29" fmla="*/ 6071 w 3929062"/>
              <a:gd name="connsiteY29" fmla="*/ 1343968 h 4510087"/>
              <a:gd name="connsiteX30" fmla="*/ 1342676 w 3929062"/>
              <a:gd name="connsiteY30" fmla="*/ 7363 h 4510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929062" h="4510087">
                <a:moveTo>
                  <a:pt x="1488492" y="0"/>
                </a:moveTo>
                <a:lnTo>
                  <a:pt x="1504107" y="0"/>
                </a:lnTo>
                <a:lnTo>
                  <a:pt x="1629973" y="5563"/>
                </a:lnTo>
                <a:cubicBezTo>
                  <a:pt x="2293074" y="64454"/>
                  <a:pt x="2831894" y="555576"/>
                  <a:pt x="2962798" y="1195286"/>
                </a:cubicBezTo>
                <a:lnTo>
                  <a:pt x="2968569" y="1233099"/>
                </a:lnTo>
                <a:lnTo>
                  <a:pt x="3054676" y="1191618"/>
                </a:lnTo>
                <a:cubicBezTo>
                  <a:pt x="3233827" y="1115844"/>
                  <a:pt x="3430794" y="1073942"/>
                  <a:pt x="3637547" y="1073942"/>
                </a:cubicBezTo>
                <a:cubicBezTo>
                  <a:pt x="3734463" y="1073942"/>
                  <a:pt x="3829228" y="1083149"/>
                  <a:pt x="3921016" y="1100736"/>
                </a:cubicBezTo>
                <a:lnTo>
                  <a:pt x="3929062" y="1102672"/>
                </a:lnTo>
                <a:lnTo>
                  <a:pt x="3929062" y="4040093"/>
                </a:lnTo>
                <a:lnTo>
                  <a:pt x="3921016" y="4042028"/>
                </a:lnTo>
                <a:cubicBezTo>
                  <a:pt x="3829228" y="4059615"/>
                  <a:pt x="3734463" y="4068822"/>
                  <a:pt x="3637547" y="4068822"/>
                </a:cubicBezTo>
                <a:cubicBezTo>
                  <a:pt x="3411411" y="4068822"/>
                  <a:pt x="3196983" y="4018696"/>
                  <a:pt x="3004767" y="3928948"/>
                </a:cubicBezTo>
                <a:lnTo>
                  <a:pt x="2968503" y="3910098"/>
                </a:lnTo>
                <a:lnTo>
                  <a:pt x="2962798" y="3947478"/>
                </a:lnTo>
                <a:cubicBezTo>
                  <a:pt x="2927890" y="4118068"/>
                  <a:pt x="2863975" y="4278091"/>
                  <a:pt x="2776431" y="4422169"/>
                </a:cubicBezTo>
                <a:lnTo>
                  <a:pt x="2717808" y="4510087"/>
                </a:lnTo>
                <a:lnTo>
                  <a:pt x="274391" y="4510087"/>
                </a:lnTo>
                <a:lnTo>
                  <a:pt x="254079" y="4482925"/>
                </a:lnTo>
                <a:cubicBezTo>
                  <a:pt x="112802" y="4273806"/>
                  <a:pt x="22960" y="4027082"/>
                  <a:pt x="2707" y="3760906"/>
                </a:cubicBezTo>
                <a:lnTo>
                  <a:pt x="0" y="3689495"/>
                </a:lnTo>
                <a:lnTo>
                  <a:pt x="0" y="3612817"/>
                </a:lnTo>
                <a:lnTo>
                  <a:pt x="6071" y="3492587"/>
                </a:lnTo>
                <a:cubicBezTo>
                  <a:pt x="41857" y="3140210"/>
                  <a:pt x="199820" y="2823952"/>
                  <a:pt x="436930" y="2586842"/>
                </a:cubicBezTo>
                <a:lnTo>
                  <a:pt x="453940" y="2571382"/>
                </a:lnTo>
                <a:lnTo>
                  <a:pt x="436930" y="2555923"/>
                </a:lnTo>
                <a:cubicBezTo>
                  <a:pt x="199820" y="2318812"/>
                  <a:pt x="41857" y="2002555"/>
                  <a:pt x="6071" y="1650178"/>
                </a:cubicBezTo>
                <a:lnTo>
                  <a:pt x="0" y="1529948"/>
                </a:lnTo>
                <a:lnTo>
                  <a:pt x="0" y="1464198"/>
                </a:lnTo>
                <a:lnTo>
                  <a:pt x="6071" y="1343968"/>
                </a:lnTo>
                <a:cubicBezTo>
                  <a:pt x="77643" y="639214"/>
                  <a:pt x="637922" y="78935"/>
                  <a:pt x="1342676" y="7363"/>
                </a:cubicBezTo>
                <a:close/>
              </a:path>
            </a:pathLst>
          </a:custGeom>
          <a:solidFill>
            <a:srgbClr val="CEFF8C"/>
          </a:solidFill>
        </p:spPr>
        <p:txBody>
          <a:bodyPr rtlCol="0">
            <a:noAutofit/>
          </a:bodyPr>
          <a:lstStyle/>
          <a:p>
            <a:pPr lvl="0"/>
            <a:r>
              <a:rPr lang="fi-FI" noProof="0"/>
              <a:t>Lisää kuva napsauttamalla kuvaketta</a:t>
            </a:r>
            <a:endParaRPr lang="en-FI" noProof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D1F8B05-81E5-5C5C-A6A2-2E62EC86F83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8F68-AD61-4318-98A2-5B96F5EDA96A}" type="datetime1">
              <a:rPr lang="fi-FI"/>
              <a:pPr>
                <a:defRPr/>
              </a:pPr>
              <a:t>28.10.2022</a:t>
            </a:fld>
            <a:endParaRPr lang="en-FI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0C7250E-10CC-C447-F4A6-3FC4631F680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D6058-4366-45C4-8147-74CD1128A355}" type="slidenum">
              <a:rPr lang="en-FI"/>
              <a:pPr>
                <a:defRPr/>
              </a:pPr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0154287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tsikkodia">
    <p:bg>
      <p:bgPr>
        <a:solidFill>
          <a:srgbClr val="250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>
            <a:extLst>
              <a:ext uri="{FF2B5EF4-FFF2-40B4-BE49-F238E27FC236}">
                <a16:creationId xmlns:a16="http://schemas.microsoft.com/office/drawing/2014/main" id="{ED70CE2B-38E9-DC88-2248-2FA1472F2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18" y="723900"/>
            <a:ext cx="1466849" cy="34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031" y="2535981"/>
            <a:ext cx="4632909" cy="2387600"/>
          </a:xfrm>
        </p:spPr>
        <p:txBody>
          <a:bodyPr lIns="0" tIns="0" rIns="0" bIns="0"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7031" y="5211745"/>
            <a:ext cx="4632909" cy="1113512"/>
          </a:xfr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359941" y="0"/>
            <a:ext cx="6856641" cy="6904125"/>
          </a:xfrm>
          <a:custGeom>
            <a:avLst/>
            <a:gdLst>
              <a:gd name="connsiteX0" fmla="*/ 2970804 w 6847900"/>
              <a:gd name="connsiteY0" fmla="*/ 0 h 6876700"/>
              <a:gd name="connsiteX1" fmla="*/ 3401652 w 6847900"/>
              <a:gd name="connsiteY1" fmla="*/ 0 h 6876700"/>
              <a:gd name="connsiteX2" fmla="*/ 3560351 w 6847900"/>
              <a:gd name="connsiteY2" fmla="*/ 36449 h 6876700"/>
              <a:gd name="connsiteX3" fmla="*/ 6842399 w 6847900"/>
              <a:gd name="connsiteY3" fmla="*/ 3934039 h 6876700"/>
              <a:gd name="connsiteX4" fmla="*/ 3280742 w 6847900"/>
              <a:gd name="connsiteY4" fmla="*/ 5548737 h 6876700"/>
              <a:gd name="connsiteX5" fmla="*/ 3366617 w 6847900"/>
              <a:gd name="connsiteY5" fmla="*/ 6829227 h 6876700"/>
              <a:gd name="connsiteX6" fmla="*/ 1800359 w 6847900"/>
              <a:gd name="connsiteY6" fmla="*/ 5977176 h 6876700"/>
              <a:gd name="connsiteX7" fmla="*/ 85925 w 6847900"/>
              <a:gd name="connsiteY7" fmla="*/ 2734164 h 6876700"/>
              <a:gd name="connsiteX8" fmla="*/ 3312643 w 6847900"/>
              <a:gd name="connsiteY8" fmla="*/ 2936208 h 6876700"/>
              <a:gd name="connsiteX9" fmla="*/ 2844879 w 6847900"/>
              <a:gd name="connsiteY9" fmla="*/ 23075 h 6876700"/>
              <a:gd name="connsiteX10" fmla="*/ 0 w 6847900"/>
              <a:gd name="connsiteY10" fmla="*/ 0 h 6876700"/>
              <a:gd name="connsiteX11" fmla="*/ 1 w 6847900"/>
              <a:gd name="connsiteY11" fmla="*/ 0 h 6876700"/>
              <a:gd name="connsiteX12" fmla="*/ 1 w 6847900"/>
              <a:gd name="connsiteY12" fmla="*/ 6876700 h 6876700"/>
              <a:gd name="connsiteX13" fmla="*/ 0 w 6847900"/>
              <a:gd name="connsiteY13" fmla="*/ 6876700 h 6876700"/>
              <a:gd name="connsiteX0" fmla="*/ 2970804 w 6847900"/>
              <a:gd name="connsiteY0" fmla="*/ 0 h 6876700"/>
              <a:gd name="connsiteX1" fmla="*/ 3401652 w 6847900"/>
              <a:gd name="connsiteY1" fmla="*/ 0 h 6876700"/>
              <a:gd name="connsiteX2" fmla="*/ 3560351 w 6847900"/>
              <a:gd name="connsiteY2" fmla="*/ 36449 h 6876700"/>
              <a:gd name="connsiteX3" fmla="*/ 6842399 w 6847900"/>
              <a:gd name="connsiteY3" fmla="*/ 3934039 h 6876700"/>
              <a:gd name="connsiteX4" fmla="*/ 3280742 w 6847900"/>
              <a:gd name="connsiteY4" fmla="*/ 5548737 h 6876700"/>
              <a:gd name="connsiteX5" fmla="*/ 3366617 w 6847900"/>
              <a:gd name="connsiteY5" fmla="*/ 6829227 h 6876700"/>
              <a:gd name="connsiteX6" fmla="*/ 1800359 w 6847900"/>
              <a:gd name="connsiteY6" fmla="*/ 5977176 h 6876700"/>
              <a:gd name="connsiteX7" fmla="*/ 85925 w 6847900"/>
              <a:gd name="connsiteY7" fmla="*/ 2734164 h 6876700"/>
              <a:gd name="connsiteX8" fmla="*/ 3312643 w 6847900"/>
              <a:gd name="connsiteY8" fmla="*/ 2936208 h 6876700"/>
              <a:gd name="connsiteX9" fmla="*/ 2844879 w 6847900"/>
              <a:gd name="connsiteY9" fmla="*/ 23075 h 6876700"/>
              <a:gd name="connsiteX10" fmla="*/ 2970804 w 6847900"/>
              <a:gd name="connsiteY10" fmla="*/ 0 h 6876700"/>
              <a:gd name="connsiteX11" fmla="*/ 0 w 6847900"/>
              <a:gd name="connsiteY11" fmla="*/ 0 h 6876700"/>
              <a:gd name="connsiteX12" fmla="*/ 1 w 6847900"/>
              <a:gd name="connsiteY12" fmla="*/ 0 h 6876700"/>
              <a:gd name="connsiteX13" fmla="*/ 1 w 6847900"/>
              <a:gd name="connsiteY13" fmla="*/ 6876700 h 6876700"/>
              <a:gd name="connsiteX14" fmla="*/ 0 w 6847900"/>
              <a:gd name="connsiteY14" fmla="*/ 6876700 h 6876700"/>
              <a:gd name="connsiteX15" fmla="*/ 0 w 6847900"/>
              <a:gd name="connsiteY15" fmla="*/ 0 h 6876700"/>
              <a:gd name="connsiteX0" fmla="*/ 2970804 w 6847900"/>
              <a:gd name="connsiteY0" fmla="*/ 14336 h 6891036"/>
              <a:gd name="connsiteX1" fmla="*/ 3401652 w 6847900"/>
              <a:gd name="connsiteY1" fmla="*/ 14336 h 6891036"/>
              <a:gd name="connsiteX2" fmla="*/ 3560351 w 6847900"/>
              <a:gd name="connsiteY2" fmla="*/ 50785 h 6891036"/>
              <a:gd name="connsiteX3" fmla="*/ 6842399 w 6847900"/>
              <a:gd name="connsiteY3" fmla="*/ 3948375 h 6891036"/>
              <a:gd name="connsiteX4" fmla="*/ 3280742 w 6847900"/>
              <a:gd name="connsiteY4" fmla="*/ 5563073 h 6891036"/>
              <a:gd name="connsiteX5" fmla="*/ 3366617 w 6847900"/>
              <a:gd name="connsiteY5" fmla="*/ 6843563 h 6891036"/>
              <a:gd name="connsiteX6" fmla="*/ 1800359 w 6847900"/>
              <a:gd name="connsiteY6" fmla="*/ 5991512 h 6891036"/>
              <a:gd name="connsiteX7" fmla="*/ 85925 w 6847900"/>
              <a:gd name="connsiteY7" fmla="*/ 2748500 h 6891036"/>
              <a:gd name="connsiteX8" fmla="*/ 3312643 w 6847900"/>
              <a:gd name="connsiteY8" fmla="*/ 2950544 h 6891036"/>
              <a:gd name="connsiteX9" fmla="*/ 2844879 w 6847900"/>
              <a:gd name="connsiteY9" fmla="*/ 37411 h 6891036"/>
              <a:gd name="connsiteX10" fmla="*/ 2970804 w 6847900"/>
              <a:gd name="connsiteY10" fmla="*/ 14336 h 6891036"/>
              <a:gd name="connsiteX11" fmla="*/ 0 w 6847900"/>
              <a:gd name="connsiteY11" fmla="*/ 14336 h 6891036"/>
              <a:gd name="connsiteX12" fmla="*/ 1 w 6847900"/>
              <a:gd name="connsiteY12" fmla="*/ 14336 h 6891036"/>
              <a:gd name="connsiteX13" fmla="*/ 1 w 6847900"/>
              <a:gd name="connsiteY13" fmla="*/ 6891036 h 6891036"/>
              <a:gd name="connsiteX14" fmla="*/ 0 w 6847900"/>
              <a:gd name="connsiteY14" fmla="*/ 6891036 h 6891036"/>
              <a:gd name="connsiteX15" fmla="*/ 0 w 6847900"/>
              <a:gd name="connsiteY15" fmla="*/ 14336 h 6891036"/>
              <a:gd name="connsiteX0" fmla="*/ 2970804 w 6847900"/>
              <a:gd name="connsiteY0" fmla="*/ 18623 h 6895323"/>
              <a:gd name="connsiteX1" fmla="*/ 3401652 w 6847900"/>
              <a:gd name="connsiteY1" fmla="*/ 18623 h 6895323"/>
              <a:gd name="connsiteX2" fmla="*/ 3560351 w 6847900"/>
              <a:gd name="connsiteY2" fmla="*/ 55072 h 6895323"/>
              <a:gd name="connsiteX3" fmla="*/ 6842399 w 6847900"/>
              <a:gd name="connsiteY3" fmla="*/ 3952662 h 6895323"/>
              <a:gd name="connsiteX4" fmla="*/ 3280742 w 6847900"/>
              <a:gd name="connsiteY4" fmla="*/ 5567360 h 6895323"/>
              <a:gd name="connsiteX5" fmla="*/ 3366617 w 6847900"/>
              <a:gd name="connsiteY5" fmla="*/ 6847850 h 6895323"/>
              <a:gd name="connsiteX6" fmla="*/ 1800359 w 6847900"/>
              <a:gd name="connsiteY6" fmla="*/ 5995799 h 6895323"/>
              <a:gd name="connsiteX7" fmla="*/ 85925 w 6847900"/>
              <a:gd name="connsiteY7" fmla="*/ 2752787 h 6895323"/>
              <a:gd name="connsiteX8" fmla="*/ 3312643 w 6847900"/>
              <a:gd name="connsiteY8" fmla="*/ 2954831 h 6895323"/>
              <a:gd name="connsiteX9" fmla="*/ 2844879 w 6847900"/>
              <a:gd name="connsiteY9" fmla="*/ 41698 h 6895323"/>
              <a:gd name="connsiteX10" fmla="*/ 2970804 w 6847900"/>
              <a:gd name="connsiteY10" fmla="*/ 18623 h 6895323"/>
              <a:gd name="connsiteX11" fmla="*/ 0 w 6847900"/>
              <a:gd name="connsiteY11" fmla="*/ 18623 h 6895323"/>
              <a:gd name="connsiteX12" fmla="*/ 1 w 6847900"/>
              <a:gd name="connsiteY12" fmla="*/ 18623 h 6895323"/>
              <a:gd name="connsiteX13" fmla="*/ 1 w 6847900"/>
              <a:gd name="connsiteY13" fmla="*/ 6895323 h 6895323"/>
              <a:gd name="connsiteX14" fmla="*/ 0 w 6847900"/>
              <a:gd name="connsiteY14" fmla="*/ 6895323 h 6895323"/>
              <a:gd name="connsiteX15" fmla="*/ 0 w 6847900"/>
              <a:gd name="connsiteY15" fmla="*/ 18623 h 689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847900" h="6895323">
                <a:moveTo>
                  <a:pt x="2970804" y="18623"/>
                </a:moveTo>
                <a:cubicBezTo>
                  <a:pt x="3049909" y="2496"/>
                  <a:pt x="3153206" y="-13633"/>
                  <a:pt x="3401652" y="18623"/>
                </a:cubicBezTo>
                <a:lnTo>
                  <a:pt x="3560351" y="55072"/>
                </a:lnTo>
                <a:cubicBezTo>
                  <a:pt x="4415738" y="319083"/>
                  <a:pt x="6420326" y="1508017"/>
                  <a:pt x="6842399" y="3952662"/>
                </a:cubicBezTo>
                <a:cubicBezTo>
                  <a:pt x="7007883" y="7473355"/>
                  <a:pt x="3386019" y="3671300"/>
                  <a:pt x="3280742" y="5567360"/>
                </a:cubicBezTo>
                <a:cubicBezTo>
                  <a:pt x="3255648" y="6019301"/>
                  <a:pt x="3570167" y="6706594"/>
                  <a:pt x="3366617" y="6847850"/>
                </a:cubicBezTo>
                <a:cubicBezTo>
                  <a:pt x="3163067" y="6989106"/>
                  <a:pt x="2410878" y="6595208"/>
                  <a:pt x="1800359" y="5995799"/>
                </a:cubicBezTo>
                <a:cubicBezTo>
                  <a:pt x="1153175" y="5360392"/>
                  <a:pt x="-377323" y="3896877"/>
                  <a:pt x="85925" y="2752787"/>
                </a:cubicBezTo>
                <a:cubicBezTo>
                  <a:pt x="549173" y="1608697"/>
                  <a:pt x="4668383" y="4441833"/>
                  <a:pt x="3312643" y="2954831"/>
                </a:cubicBezTo>
                <a:cubicBezTo>
                  <a:pt x="1627836" y="1061059"/>
                  <a:pt x="2128420" y="228325"/>
                  <a:pt x="2844879" y="41698"/>
                </a:cubicBezTo>
                <a:lnTo>
                  <a:pt x="2970804" y="18623"/>
                </a:lnTo>
                <a:close/>
                <a:moveTo>
                  <a:pt x="0" y="18623"/>
                </a:moveTo>
                <a:lnTo>
                  <a:pt x="1" y="18623"/>
                </a:lnTo>
                <a:lnTo>
                  <a:pt x="1" y="6895323"/>
                </a:lnTo>
                <a:lnTo>
                  <a:pt x="0" y="6895323"/>
                </a:lnTo>
                <a:lnTo>
                  <a:pt x="0" y="18623"/>
                </a:lnTo>
                <a:close/>
              </a:path>
            </a:pathLst>
          </a:custGeom>
          <a:solidFill>
            <a:srgbClr val="FDAA63"/>
          </a:solidFill>
        </p:spPr>
        <p:txBody>
          <a:bodyPr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i-FI" noProof="0"/>
              <a:t>Lisää kuva napsauttamalla kuvaketta</a:t>
            </a:r>
            <a:endParaRPr lang="en-FI" noProof="0" dirty="0"/>
          </a:p>
        </p:txBody>
      </p:sp>
    </p:spTree>
    <p:extLst>
      <p:ext uri="{BB962C8B-B14F-4D97-AF65-F5344CB8AC3E}">
        <p14:creationId xmlns:p14="http://schemas.microsoft.com/office/powerpoint/2010/main" val="38425808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Slide">
    <p:bg>
      <p:bgPr>
        <a:solidFill>
          <a:srgbClr val="5A71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>
            <a:extLst>
              <a:ext uri="{FF2B5EF4-FFF2-40B4-BE49-F238E27FC236}">
                <a16:creationId xmlns:a16="http://schemas.microsoft.com/office/drawing/2014/main" id="{43497CD7-DEAE-3787-99B0-D18C9E1E5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18" y="723900"/>
            <a:ext cx="1466849" cy="34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5323789" y="2"/>
            <a:ext cx="6868211" cy="6857999"/>
          </a:xfrm>
          <a:custGeom>
            <a:avLst/>
            <a:gdLst>
              <a:gd name="connsiteX0" fmla="*/ 1052822 w 6868210"/>
              <a:gd name="connsiteY0" fmla="*/ 0 h 6857999"/>
              <a:gd name="connsiteX1" fmla="*/ 6868210 w 6868210"/>
              <a:gd name="connsiteY1" fmla="*/ 0 h 6857999"/>
              <a:gd name="connsiteX2" fmla="*/ 6868210 w 6868210"/>
              <a:gd name="connsiteY2" fmla="*/ 3 h 6857999"/>
              <a:gd name="connsiteX3" fmla="*/ 5825322 w 6868210"/>
              <a:gd name="connsiteY3" fmla="*/ 2288970 h 6857999"/>
              <a:gd name="connsiteX4" fmla="*/ 6860591 w 6868210"/>
              <a:gd name="connsiteY4" fmla="*/ 2285999 h 6857999"/>
              <a:gd name="connsiteX5" fmla="*/ 5821091 w 6868210"/>
              <a:gd name="connsiteY5" fmla="*/ 4575599 h 6857999"/>
              <a:gd name="connsiteX6" fmla="*/ 6868210 w 6868210"/>
              <a:gd name="connsiteY6" fmla="*/ 4569030 h 6857999"/>
              <a:gd name="connsiteX7" fmla="*/ 6868210 w 6868210"/>
              <a:gd name="connsiteY7" fmla="*/ 4569495 h 6857999"/>
              <a:gd name="connsiteX8" fmla="*/ 5831967 w 6868210"/>
              <a:gd name="connsiteY8" fmla="*/ 6857999 h 6857999"/>
              <a:gd name="connsiteX9" fmla="*/ 3058004 w 6868210"/>
              <a:gd name="connsiteY9" fmla="*/ 6857999 h 6857999"/>
              <a:gd name="connsiteX10" fmla="*/ 3095 w 6868210"/>
              <a:gd name="connsiteY10" fmla="*/ 6857304 h 6857999"/>
              <a:gd name="connsiteX11" fmla="*/ 1048846 w 6868210"/>
              <a:gd name="connsiteY11" fmla="*/ 4573451 h 6857999"/>
              <a:gd name="connsiteX12" fmla="*/ 0 w 6868210"/>
              <a:gd name="connsiteY12" fmla="*/ 4573955 h 6857999"/>
              <a:gd name="connsiteX13" fmla="*/ 1043794 w 6868210"/>
              <a:gd name="connsiteY13" fmla="*/ 2289977 h 6857999"/>
              <a:gd name="connsiteX14" fmla="*/ 4858 w 6868210"/>
              <a:gd name="connsiteY14" fmla="*/ 2289442 h 6857999"/>
              <a:gd name="connsiteX15" fmla="*/ 1052822 w 6868210"/>
              <a:gd name="connsiteY15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868210" h="6857999">
                <a:moveTo>
                  <a:pt x="1052822" y="0"/>
                </a:moveTo>
                <a:lnTo>
                  <a:pt x="6868210" y="0"/>
                </a:lnTo>
                <a:lnTo>
                  <a:pt x="6868210" y="3"/>
                </a:lnTo>
                <a:lnTo>
                  <a:pt x="5825322" y="2288970"/>
                </a:lnTo>
                <a:lnTo>
                  <a:pt x="6860591" y="2285999"/>
                </a:lnTo>
                <a:lnTo>
                  <a:pt x="5821091" y="4575599"/>
                </a:lnTo>
                <a:lnTo>
                  <a:pt x="6868210" y="4569030"/>
                </a:lnTo>
                <a:lnTo>
                  <a:pt x="6868210" y="4569495"/>
                </a:lnTo>
                <a:lnTo>
                  <a:pt x="5831967" y="6857999"/>
                </a:lnTo>
                <a:lnTo>
                  <a:pt x="3058004" y="6857999"/>
                </a:lnTo>
                <a:lnTo>
                  <a:pt x="3095" y="6857304"/>
                </a:lnTo>
                <a:lnTo>
                  <a:pt x="1048846" y="4573451"/>
                </a:lnTo>
                <a:lnTo>
                  <a:pt x="0" y="4573955"/>
                </a:lnTo>
                <a:lnTo>
                  <a:pt x="1043794" y="2289977"/>
                </a:lnTo>
                <a:lnTo>
                  <a:pt x="4858" y="2289442"/>
                </a:lnTo>
                <a:cubicBezTo>
                  <a:pt x="100108" y="2102752"/>
                  <a:pt x="698492" y="746760"/>
                  <a:pt x="1052822" y="0"/>
                </a:cubicBezTo>
                <a:close/>
              </a:path>
            </a:pathLst>
          </a:custGeom>
          <a:solidFill>
            <a:srgbClr val="CEFF8C"/>
          </a:solidFill>
        </p:spPr>
        <p:txBody>
          <a:bodyPr rtlCol="0">
            <a:noAutofit/>
          </a:bodyPr>
          <a:lstStyle/>
          <a:p>
            <a:pPr lvl="0"/>
            <a:r>
              <a:rPr lang="fi-FI" noProof="0"/>
              <a:t>Lisää kuva napsauttamalla kuvaketta</a:t>
            </a:r>
            <a:endParaRPr lang="en-FI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031" y="2535981"/>
            <a:ext cx="4632909" cy="2387600"/>
          </a:xfrm>
        </p:spPr>
        <p:txBody>
          <a:bodyPr lIns="0" tIns="0" rIns="0" bIns="0"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7031" y="5211745"/>
            <a:ext cx="4632909" cy="1113512"/>
          </a:xfr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3397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Slide">
    <p:bg>
      <p:bgPr>
        <a:solidFill>
          <a:srgbClr val="275D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>
            <a:extLst>
              <a:ext uri="{FF2B5EF4-FFF2-40B4-BE49-F238E27FC236}">
                <a16:creationId xmlns:a16="http://schemas.microsoft.com/office/drawing/2014/main" id="{CA3CF5B2-D59A-719E-FEDA-11E841598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18" y="723900"/>
            <a:ext cx="1466849" cy="34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031" y="2535981"/>
            <a:ext cx="4632909" cy="2387600"/>
          </a:xfrm>
        </p:spPr>
        <p:txBody>
          <a:bodyPr lIns="0" tIns="0" rIns="0" bIns="0"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7031" y="5211745"/>
            <a:ext cx="4632909" cy="1113512"/>
          </a:xfr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5343136" y="0"/>
            <a:ext cx="6848864" cy="6858000"/>
          </a:xfrm>
          <a:custGeom>
            <a:avLst/>
            <a:gdLst>
              <a:gd name="connsiteX0" fmla="*/ 6848864 w 6848864"/>
              <a:gd name="connsiteY0" fmla="*/ 3429020 h 6858000"/>
              <a:gd name="connsiteX1" fmla="*/ 6848864 w 6848864"/>
              <a:gd name="connsiteY1" fmla="*/ 6858000 h 6858000"/>
              <a:gd name="connsiteX2" fmla="*/ 6848863 w 6848864"/>
              <a:gd name="connsiteY2" fmla="*/ 6858000 h 6858000"/>
              <a:gd name="connsiteX3" fmla="*/ 6848863 w 6848864"/>
              <a:gd name="connsiteY3" fmla="*/ 3429040 h 6858000"/>
              <a:gd name="connsiteX4" fmla="*/ 6848863 w 6848864"/>
              <a:gd name="connsiteY4" fmla="*/ 0 h 6858000"/>
              <a:gd name="connsiteX5" fmla="*/ 6848864 w 6848864"/>
              <a:gd name="connsiteY5" fmla="*/ 0 h 6858000"/>
              <a:gd name="connsiteX6" fmla="*/ 6848864 w 6848864"/>
              <a:gd name="connsiteY6" fmla="*/ 3428980 h 6858000"/>
              <a:gd name="connsiteX7" fmla="*/ 6848863 w 6848864"/>
              <a:gd name="connsiteY7" fmla="*/ 3428960 h 6858000"/>
              <a:gd name="connsiteX8" fmla="*/ 1996588 w 6848864"/>
              <a:gd name="connsiteY8" fmla="*/ 0 h 6858000"/>
              <a:gd name="connsiteX9" fmla="*/ 3952612 w 6848864"/>
              <a:gd name="connsiteY9" fmla="*/ 1594205 h 6858000"/>
              <a:gd name="connsiteX10" fmla="*/ 3960306 w 6848864"/>
              <a:gd name="connsiteY10" fmla="*/ 1644622 h 6858000"/>
              <a:gd name="connsiteX11" fmla="*/ 4075116 w 6848864"/>
              <a:gd name="connsiteY11" fmla="*/ 1589315 h 6858000"/>
              <a:gd name="connsiteX12" fmla="*/ 4852278 w 6848864"/>
              <a:gd name="connsiteY12" fmla="*/ 1432413 h 6858000"/>
              <a:gd name="connsiteX13" fmla="*/ 6838557 w 6848864"/>
              <a:gd name="connsiteY13" fmla="*/ 3224861 h 6858000"/>
              <a:gd name="connsiteX14" fmla="*/ 6848863 w 6848864"/>
              <a:gd name="connsiteY14" fmla="*/ 3428960 h 6858000"/>
              <a:gd name="connsiteX15" fmla="*/ 6848863 w 6848864"/>
              <a:gd name="connsiteY15" fmla="*/ 3429040 h 6858000"/>
              <a:gd name="connsiteX16" fmla="*/ 6838557 w 6848864"/>
              <a:gd name="connsiteY16" fmla="*/ 3633140 h 6858000"/>
              <a:gd name="connsiteX17" fmla="*/ 4852278 w 6848864"/>
              <a:gd name="connsiteY17" fmla="*/ 5425587 h 6858000"/>
              <a:gd name="connsiteX18" fmla="*/ 4008570 w 6848864"/>
              <a:gd name="connsiteY18" fmla="*/ 5239088 h 6858000"/>
              <a:gd name="connsiteX19" fmla="*/ 3960218 w 6848864"/>
              <a:gd name="connsiteY19" fmla="*/ 5213955 h 6858000"/>
              <a:gd name="connsiteX20" fmla="*/ 3952612 w 6848864"/>
              <a:gd name="connsiteY20" fmla="*/ 5263795 h 6858000"/>
              <a:gd name="connsiteX21" fmla="*/ 1996588 w 6848864"/>
              <a:gd name="connsiteY21" fmla="*/ 6858000 h 6858000"/>
              <a:gd name="connsiteX22" fmla="*/ 1 w 6848864"/>
              <a:gd name="connsiteY22" fmla="*/ 4861413 h 6858000"/>
              <a:gd name="connsiteX23" fmla="*/ 584788 w 6848864"/>
              <a:gd name="connsiteY23" fmla="*/ 3449613 h 6858000"/>
              <a:gd name="connsiteX24" fmla="*/ 607468 w 6848864"/>
              <a:gd name="connsiteY24" fmla="*/ 3429000 h 6858000"/>
              <a:gd name="connsiteX25" fmla="*/ 584788 w 6848864"/>
              <a:gd name="connsiteY25" fmla="*/ 3408388 h 6858000"/>
              <a:gd name="connsiteX26" fmla="*/ 1 w 6848864"/>
              <a:gd name="connsiteY26" fmla="*/ 1996587 h 6858000"/>
              <a:gd name="connsiteX27" fmla="*/ 1996588 w 6848864"/>
              <a:gd name="connsiteY27" fmla="*/ 0 h 6858000"/>
              <a:gd name="connsiteX28" fmla="*/ 0 w 6848864"/>
              <a:gd name="connsiteY28" fmla="*/ 0 h 6858000"/>
              <a:gd name="connsiteX29" fmla="*/ 1 w 6848864"/>
              <a:gd name="connsiteY29" fmla="*/ 0 h 6858000"/>
              <a:gd name="connsiteX30" fmla="*/ 1 w 6848864"/>
              <a:gd name="connsiteY30" fmla="*/ 1996587 h 6858000"/>
              <a:gd name="connsiteX31" fmla="*/ 1 w 6848864"/>
              <a:gd name="connsiteY31" fmla="*/ 4861413 h 6858000"/>
              <a:gd name="connsiteX32" fmla="*/ 1 w 6848864"/>
              <a:gd name="connsiteY32" fmla="*/ 6858000 h 6858000"/>
              <a:gd name="connsiteX33" fmla="*/ 0 w 6848864"/>
              <a:gd name="connsiteY3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848864" h="6858000">
                <a:moveTo>
                  <a:pt x="6848864" y="3429020"/>
                </a:moveTo>
                <a:lnTo>
                  <a:pt x="6848864" y="6858000"/>
                </a:lnTo>
                <a:lnTo>
                  <a:pt x="6848863" y="6858000"/>
                </a:lnTo>
                <a:lnTo>
                  <a:pt x="6848863" y="3429040"/>
                </a:lnTo>
                <a:close/>
                <a:moveTo>
                  <a:pt x="6848863" y="0"/>
                </a:moveTo>
                <a:lnTo>
                  <a:pt x="6848864" y="0"/>
                </a:lnTo>
                <a:lnTo>
                  <a:pt x="6848864" y="3428980"/>
                </a:lnTo>
                <a:lnTo>
                  <a:pt x="6848863" y="3428960"/>
                </a:lnTo>
                <a:close/>
                <a:moveTo>
                  <a:pt x="1996588" y="0"/>
                </a:moveTo>
                <a:cubicBezTo>
                  <a:pt x="2961438" y="0"/>
                  <a:pt x="3766437" y="684394"/>
                  <a:pt x="3952612" y="1594205"/>
                </a:cubicBezTo>
                <a:lnTo>
                  <a:pt x="3960306" y="1644622"/>
                </a:lnTo>
                <a:lnTo>
                  <a:pt x="4075116" y="1589315"/>
                </a:lnTo>
                <a:cubicBezTo>
                  <a:pt x="4313984" y="1488282"/>
                  <a:pt x="4576607" y="1432413"/>
                  <a:pt x="4852278" y="1432413"/>
                </a:cubicBezTo>
                <a:cubicBezTo>
                  <a:pt x="5886045" y="1432413"/>
                  <a:pt x="6736312" y="2218069"/>
                  <a:pt x="6838557" y="3224861"/>
                </a:cubicBezTo>
                <a:lnTo>
                  <a:pt x="6848863" y="3428960"/>
                </a:lnTo>
                <a:lnTo>
                  <a:pt x="6848863" y="3429040"/>
                </a:lnTo>
                <a:lnTo>
                  <a:pt x="6838557" y="3633140"/>
                </a:lnTo>
                <a:cubicBezTo>
                  <a:pt x="6736312" y="4639931"/>
                  <a:pt x="5886045" y="5425587"/>
                  <a:pt x="4852278" y="5425587"/>
                </a:cubicBezTo>
                <a:cubicBezTo>
                  <a:pt x="4550763" y="5425587"/>
                  <a:pt x="4264858" y="5358752"/>
                  <a:pt x="4008570" y="5239088"/>
                </a:cubicBezTo>
                <a:lnTo>
                  <a:pt x="3960218" y="5213955"/>
                </a:lnTo>
                <a:lnTo>
                  <a:pt x="3952612" y="5263795"/>
                </a:lnTo>
                <a:cubicBezTo>
                  <a:pt x="3766437" y="6173607"/>
                  <a:pt x="2961438" y="6858000"/>
                  <a:pt x="1996588" y="6858000"/>
                </a:cubicBezTo>
                <a:cubicBezTo>
                  <a:pt x="893903" y="6858000"/>
                  <a:pt x="1" y="5964098"/>
                  <a:pt x="1" y="4861413"/>
                </a:cubicBezTo>
                <a:cubicBezTo>
                  <a:pt x="1" y="4310071"/>
                  <a:pt x="223477" y="3810924"/>
                  <a:pt x="584788" y="3449613"/>
                </a:cubicBezTo>
                <a:lnTo>
                  <a:pt x="607468" y="3429000"/>
                </a:lnTo>
                <a:lnTo>
                  <a:pt x="584788" y="3408388"/>
                </a:lnTo>
                <a:cubicBezTo>
                  <a:pt x="223477" y="3047076"/>
                  <a:pt x="1" y="2547930"/>
                  <a:pt x="1" y="1996587"/>
                </a:cubicBezTo>
                <a:cubicBezTo>
                  <a:pt x="1" y="893902"/>
                  <a:pt x="893903" y="0"/>
                  <a:pt x="1996588" y="0"/>
                </a:cubicBezTo>
                <a:close/>
                <a:moveTo>
                  <a:pt x="0" y="0"/>
                </a:moveTo>
                <a:lnTo>
                  <a:pt x="1" y="0"/>
                </a:lnTo>
                <a:lnTo>
                  <a:pt x="1" y="1996587"/>
                </a:lnTo>
                <a:lnTo>
                  <a:pt x="1" y="4861413"/>
                </a:lnTo>
                <a:lnTo>
                  <a:pt x="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</p:spPr>
        <p:txBody>
          <a:bodyPr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i-FI" noProof="0"/>
              <a:t>Lisää kuva napsauttamalla kuvaketta</a:t>
            </a:r>
            <a:endParaRPr lang="en-FI" noProof="0" dirty="0"/>
          </a:p>
        </p:txBody>
      </p:sp>
    </p:spTree>
    <p:extLst>
      <p:ext uri="{BB962C8B-B14F-4D97-AF65-F5344CB8AC3E}">
        <p14:creationId xmlns:p14="http://schemas.microsoft.com/office/powerpoint/2010/main" val="262877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3916" y="844061"/>
            <a:ext cx="11084169" cy="1155801"/>
          </a:xfrm>
        </p:spPr>
        <p:txBody>
          <a:bodyPr anchor="t"/>
          <a:lstStyle/>
          <a:p>
            <a:r>
              <a:rPr lang="en-GB"/>
              <a:t>Click to edit Master </a:t>
            </a:r>
            <a:br>
              <a:rPr lang="en-GB"/>
            </a:br>
            <a:r>
              <a:rPr lang="en-GB"/>
              <a:t>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916" y="2289976"/>
            <a:ext cx="11084169" cy="41438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1C1B-12A4-1346-9AD6-764E4D76AEBB}" type="datetime1">
              <a:rPr lang="fi-FI" smtClean="0"/>
              <a:t>28.10.2022</a:t>
            </a:fld>
            <a:endParaRPr lang="en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C835-6F96-6540-A055-BE713FCBC57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597560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916" y="844061"/>
            <a:ext cx="11084169" cy="1155801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916" y="2289976"/>
            <a:ext cx="11084169" cy="41438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11DBB-F5D7-8179-11F0-7F8722433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6165C-9A81-48F1-A638-6F0CD1DF2A23}" type="datetime1">
              <a:rPr lang="fi-FI"/>
              <a:pPr>
                <a:defRPr/>
              </a:pPr>
              <a:t>28.10.2022</a:t>
            </a:fld>
            <a:endParaRPr lang="en-FI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CE78D28-35D4-EBD7-5347-1610953F33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D2574-2B55-424C-A498-DA0290650D0C}" type="slidenum">
              <a:rPr lang="en-FI"/>
              <a:pPr>
                <a:defRPr/>
              </a:pPr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334818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BFC41FA1-F5BC-8DB2-415E-3DC4CC87E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479"/>
          <a:stretch>
            <a:fillRect/>
          </a:stretch>
        </p:blipFill>
        <p:spPr bwMode="auto">
          <a:xfrm>
            <a:off x="7279218" y="-10584"/>
            <a:ext cx="4912783" cy="6868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4F1FF7EA-A495-2CAC-59A7-90AC09CE1165}"/>
              </a:ext>
            </a:extLst>
          </p:cNvPr>
          <p:cNvCxnSpPr>
            <a:cxnSpLocks/>
          </p:cNvCxnSpPr>
          <p:nvPr/>
        </p:nvCxnSpPr>
        <p:spPr>
          <a:xfrm>
            <a:off x="0" y="330200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8">
            <a:extLst>
              <a:ext uri="{FF2B5EF4-FFF2-40B4-BE49-F238E27FC236}">
                <a16:creationId xmlns:a16="http://schemas.microsoft.com/office/drawing/2014/main" id="{2FCA157F-3E87-4D91-F17F-8D37623D342A}"/>
              </a:ext>
            </a:extLst>
          </p:cNvPr>
          <p:cNvCxnSpPr>
            <a:cxnSpLocks/>
          </p:cNvCxnSpPr>
          <p:nvPr/>
        </p:nvCxnSpPr>
        <p:spPr>
          <a:xfrm flipV="1">
            <a:off x="10881784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>
            <a:extLst>
              <a:ext uri="{FF2B5EF4-FFF2-40B4-BE49-F238E27FC236}">
                <a16:creationId xmlns:a16="http://schemas.microsoft.com/office/drawing/2014/main" id="{F8D4E890-E5D5-D20A-166F-B0A7B6F13C66}"/>
              </a:ext>
            </a:extLst>
          </p:cNvPr>
          <p:cNvCxnSpPr>
            <a:cxnSpLocks/>
          </p:cNvCxnSpPr>
          <p:nvPr/>
        </p:nvCxnSpPr>
        <p:spPr>
          <a:xfrm flipV="1">
            <a:off x="11724217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916" y="844061"/>
            <a:ext cx="11084169" cy="1155801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916" y="2289976"/>
            <a:ext cx="11084169" cy="41438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5AC3D95-B1A9-F855-D255-29C2388DD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47D55-C9BE-4563-9B6C-D3919FBFA7CE}" type="datetime1">
              <a:rPr lang="fi-FI"/>
              <a:pPr>
                <a:defRPr/>
              </a:pPr>
              <a:t>28.10.2022</a:t>
            </a:fld>
            <a:endParaRPr lang="en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0C00CDC-F45D-106A-CDE2-DB72B47492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B5923-FB97-4AF7-8F74-5BCDCE16DC00}" type="slidenum">
              <a:rPr lang="en-FI"/>
              <a:pPr>
                <a:defRPr/>
              </a:pPr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8047483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>
            <a:extLst>
              <a:ext uri="{FF2B5EF4-FFF2-40B4-BE49-F238E27FC236}">
                <a16:creationId xmlns:a16="http://schemas.microsoft.com/office/drawing/2014/main" id="{A2ED8BFA-564E-8BCF-6346-32AFC0CBD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057"/>
          <a:stretch>
            <a:fillRect/>
          </a:stretch>
        </p:blipFill>
        <p:spPr bwMode="auto">
          <a:xfrm>
            <a:off x="7190317" y="-6350"/>
            <a:ext cx="5001683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6306B35C-D211-5DC4-F2E8-D9445E81B4EC}"/>
              </a:ext>
            </a:extLst>
          </p:cNvPr>
          <p:cNvCxnSpPr>
            <a:cxnSpLocks/>
          </p:cNvCxnSpPr>
          <p:nvPr/>
        </p:nvCxnSpPr>
        <p:spPr>
          <a:xfrm>
            <a:off x="0" y="330200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1FAB532A-99ED-9FD6-A414-145916157467}"/>
              </a:ext>
            </a:extLst>
          </p:cNvPr>
          <p:cNvCxnSpPr>
            <a:cxnSpLocks/>
          </p:cNvCxnSpPr>
          <p:nvPr/>
        </p:nvCxnSpPr>
        <p:spPr>
          <a:xfrm flipV="1">
            <a:off x="10881784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4CFF50E4-D036-ABB6-62B0-19E737A5C683}"/>
              </a:ext>
            </a:extLst>
          </p:cNvPr>
          <p:cNvCxnSpPr>
            <a:cxnSpLocks/>
          </p:cNvCxnSpPr>
          <p:nvPr/>
        </p:nvCxnSpPr>
        <p:spPr>
          <a:xfrm flipV="1">
            <a:off x="11724217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916" y="844060"/>
            <a:ext cx="11084169" cy="115578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916" y="2289976"/>
            <a:ext cx="11084169" cy="41438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350115B-6E65-8065-2D47-DE3E620AD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7304E-91D8-4972-A53C-D7ABA0495529}" type="datetime1">
              <a:rPr lang="fi-FI"/>
              <a:pPr>
                <a:defRPr/>
              </a:pPr>
              <a:t>28.10.2022</a:t>
            </a:fld>
            <a:endParaRPr lang="en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FCAB9B1-4585-8A2D-4687-13791AECA9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1A602-CB2B-4E88-94A9-9E563D4043B6}" type="slidenum">
              <a:rPr lang="en-FI"/>
              <a:pPr>
                <a:defRPr/>
              </a:pPr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711053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4FF1F5A5-4D99-229D-6302-D13361857FED}"/>
              </a:ext>
            </a:extLst>
          </p:cNvPr>
          <p:cNvCxnSpPr>
            <a:cxnSpLocks/>
          </p:cNvCxnSpPr>
          <p:nvPr/>
        </p:nvCxnSpPr>
        <p:spPr>
          <a:xfrm>
            <a:off x="0" y="330200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9">
            <a:extLst>
              <a:ext uri="{FF2B5EF4-FFF2-40B4-BE49-F238E27FC236}">
                <a16:creationId xmlns:a16="http://schemas.microsoft.com/office/drawing/2014/main" id="{DFF02687-7954-5ABE-413F-CB976DBA3180}"/>
              </a:ext>
            </a:extLst>
          </p:cNvPr>
          <p:cNvCxnSpPr>
            <a:cxnSpLocks/>
          </p:cNvCxnSpPr>
          <p:nvPr/>
        </p:nvCxnSpPr>
        <p:spPr>
          <a:xfrm flipV="1">
            <a:off x="10881784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0">
            <a:extLst>
              <a:ext uri="{FF2B5EF4-FFF2-40B4-BE49-F238E27FC236}">
                <a16:creationId xmlns:a16="http://schemas.microsoft.com/office/drawing/2014/main" id="{407F0763-7478-1BF2-BD44-F6C33976B09F}"/>
              </a:ext>
            </a:extLst>
          </p:cNvPr>
          <p:cNvCxnSpPr>
            <a:cxnSpLocks/>
          </p:cNvCxnSpPr>
          <p:nvPr/>
        </p:nvCxnSpPr>
        <p:spPr>
          <a:xfrm flipV="1">
            <a:off x="11724217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917" y="844060"/>
            <a:ext cx="7357337" cy="115578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916" y="2289976"/>
            <a:ext cx="5542085" cy="41438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39" name="Freeform 38"/>
          <p:cNvSpPr>
            <a:spLocks noGrp="1"/>
          </p:cNvSpPr>
          <p:nvPr>
            <p:ph type="pic" sz="quarter" idx="13"/>
          </p:nvPr>
        </p:nvSpPr>
        <p:spPr>
          <a:xfrm>
            <a:off x="6523641" y="844061"/>
            <a:ext cx="5664249" cy="6013940"/>
          </a:xfrm>
          <a:custGeom>
            <a:avLst/>
            <a:gdLst>
              <a:gd name="connsiteX0" fmla="*/ 2385795 w 4248187"/>
              <a:gd name="connsiteY0" fmla="*/ 147 h 4510455"/>
              <a:gd name="connsiteX1" fmla="*/ 2554495 w 4248187"/>
              <a:gd name="connsiteY1" fmla="*/ 13985 h 4510455"/>
              <a:gd name="connsiteX2" fmla="*/ 2673671 w 4248187"/>
              <a:gd name="connsiteY2" fmla="*/ 41357 h 4510455"/>
              <a:gd name="connsiteX3" fmla="*/ 4211723 w 4248187"/>
              <a:gd name="connsiteY3" fmla="*/ 1079440 h 4510455"/>
              <a:gd name="connsiteX4" fmla="*/ 4248187 w 4248187"/>
              <a:gd name="connsiteY4" fmla="*/ 1122376 h 4510455"/>
              <a:gd name="connsiteX5" fmla="*/ 4248187 w 4248187"/>
              <a:gd name="connsiteY5" fmla="*/ 4123199 h 4510455"/>
              <a:gd name="connsiteX6" fmla="*/ 4127609 w 4248187"/>
              <a:gd name="connsiteY6" fmla="*/ 4099539 h 4510455"/>
              <a:gd name="connsiteX7" fmla="*/ 2463697 w 4248187"/>
              <a:gd name="connsiteY7" fmla="*/ 4180850 h 4510455"/>
              <a:gd name="connsiteX8" fmla="*/ 2487319 w 4248187"/>
              <a:gd name="connsiteY8" fmla="*/ 4459362 h 4510455"/>
              <a:gd name="connsiteX9" fmla="*/ 2497337 w 4248187"/>
              <a:gd name="connsiteY9" fmla="*/ 4510455 h 4510455"/>
              <a:gd name="connsiteX10" fmla="*/ 1360581 w 4248187"/>
              <a:gd name="connsiteY10" fmla="*/ 4510455 h 4510455"/>
              <a:gd name="connsiteX11" fmla="*/ 1351992 w 4248187"/>
              <a:gd name="connsiteY11" fmla="*/ 4502590 h 4510455"/>
              <a:gd name="connsiteX12" fmla="*/ 64525 w 4248187"/>
              <a:gd name="connsiteY12" fmla="*/ 2067226 h 4510455"/>
              <a:gd name="connsiteX13" fmla="*/ 2487653 w 4248187"/>
              <a:gd name="connsiteY13" fmla="*/ 2218952 h 4510455"/>
              <a:gd name="connsiteX14" fmla="*/ 2136382 w 4248187"/>
              <a:gd name="connsiteY14" fmla="*/ 31313 h 4510455"/>
              <a:gd name="connsiteX15" fmla="*/ 2230946 w 4248187"/>
              <a:gd name="connsiteY15" fmla="*/ 13985 h 4510455"/>
              <a:gd name="connsiteX16" fmla="*/ 2385795 w 4248187"/>
              <a:gd name="connsiteY16" fmla="*/ 147 h 4510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8187" h="4510455">
                <a:moveTo>
                  <a:pt x="2385795" y="147"/>
                </a:moveTo>
                <a:cubicBezTo>
                  <a:pt x="2429893" y="927"/>
                  <a:pt x="2484530" y="4901"/>
                  <a:pt x="2554495" y="13985"/>
                </a:cubicBezTo>
                <a:lnTo>
                  <a:pt x="2673671" y="41357"/>
                </a:lnTo>
                <a:cubicBezTo>
                  <a:pt x="3034998" y="152879"/>
                  <a:pt x="3669384" y="484170"/>
                  <a:pt x="4211723" y="1079440"/>
                </a:cubicBezTo>
                <a:lnTo>
                  <a:pt x="4248187" y="1122376"/>
                </a:lnTo>
                <a:lnTo>
                  <a:pt x="4248187" y="4123199"/>
                </a:lnTo>
                <a:lnTo>
                  <a:pt x="4127609" y="4099539"/>
                </a:lnTo>
                <a:cubicBezTo>
                  <a:pt x="3388205" y="3932923"/>
                  <a:pt x="2508167" y="3379929"/>
                  <a:pt x="2463697" y="4180850"/>
                </a:cubicBezTo>
                <a:cubicBezTo>
                  <a:pt x="2458986" y="4265697"/>
                  <a:pt x="2470214" y="4361590"/>
                  <a:pt x="2487319" y="4459362"/>
                </a:cubicBezTo>
                <a:lnTo>
                  <a:pt x="2497337" y="4510455"/>
                </a:lnTo>
                <a:lnTo>
                  <a:pt x="1360581" y="4510455"/>
                </a:lnTo>
                <a:lnTo>
                  <a:pt x="1351992" y="4502590"/>
                </a:lnTo>
                <a:cubicBezTo>
                  <a:pt x="865984" y="4025426"/>
                  <a:pt x="-283354" y="2926389"/>
                  <a:pt x="64525" y="2067226"/>
                </a:cubicBezTo>
                <a:cubicBezTo>
                  <a:pt x="412405" y="1208063"/>
                  <a:pt x="3505756" y="3335628"/>
                  <a:pt x="2487653" y="2218952"/>
                </a:cubicBezTo>
                <a:cubicBezTo>
                  <a:pt x="1222435" y="796810"/>
                  <a:pt x="1598352" y="171462"/>
                  <a:pt x="2136382" y="31313"/>
                </a:cubicBezTo>
                <a:lnTo>
                  <a:pt x="2230946" y="13985"/>
                </a:lnTo>
                <a:cubicBezTo>
                  <a:pt x="2268074" y="6416"/>
                  <a:pt x="2312298" y="-1154"/>
                  <a:pt x="2385795" y="147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rtlCol="0">
            <a:noAutofit/>
          </a:bodyPr>
          <a:lstStyle/>
          <a:p>
            <a:pPr lvl="0"/>
            <a:r>
              <a:rPr lang="fi-FI" noProof="0"/>
              <a:t>Lisää kuva napsauttamalla kuvaketta</a:t>
            </a:r>
            <a:endParaRPr lang="en-FI" noProof="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35EEB0A-E5E4-766D-51F4-E37879946E4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0488B-748E-42B9-BD64-86B3E5BC8625}" type="datetime1">
              <a:rPr lang="fi-FI"/>
              <a:pPr>
                <a:defRPr/>
              </a:pPr>
              <a:t>28.10.2022</a:t>
            </a:fld>
            <a:endParaRPr lang="en-FI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82A53D4-0E3F-790B-0964-6607160916D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09C78-831A-4C94-99C0-397A9624B598}" type="slidenum">
              <a:rPr lang="en-FI"/>
              <a:pPr>
                <a:defRPr/>
              </a:pPr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2431409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A982A9FB-DE64-BB2B-7D53-A498CEADB10D}"/>
              </a:ext>
            </a:extLst>
          </p:cNvPr>
          <p:cNvCxnSpPr>
            <a:cxnSpLocks/>
          </p:cNvCxnSpPr>
          <p:nvPr/>
        </p:nvCxnSpPr>
        <p:spPr>
          <a:xfrm>
            <a:off x="0" y="330200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9">
            <a:extLst>
              <a:ext uri="{FF2B5EF4-FFF2-40B4-BE49-F238E27FC236}">
                <a16:creationId xmlns:a16="http://schemas.microsoft.com/office/drawing/2014/main" id="{72496450-0BEA-B4DE-92DB-E675FF213D6C}"/>
              </a:ext>
            </a:extLst>
          </p:cNvPr>
          <p:cNvCxnSpPr>
            <a:cxnSpLocks/>
          </p:cNvCxnSpPr>
          <p:nvPr/>
        </p:nvCxnSpPr>
        <p:spPr>
          <a:xfrm flipV="1">
            <a:off x="10881784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0">
            <a:extLst>
              <a:ext uri="{FF2B5EF4-FFF2-40B4-BE49-F238E27FC236}">
                <a16:creationId xmlns:a16="http://schemas.microsoft.com/office/drawing/2014/main" id="{044B863B-3B3B-8B5E-66C1-BBB9F701AC62}"/>
              </a:ext>
            </a:extLst>
          </p:cNvPr>
          <p:cNvCxnSpPr>
            <a:cxnSpLocks/>
          </p:cNvCxnSpPr>
          <p:nvPr/>
        </p:nvCxnSpPr>
        <p:spPr>
          <a:xfrm flipV="1">
            <a:off x="11724217" y="82551"/>
            <a:ext cx="0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774" y="838453"/>
            <a:ext cx="5542084" cy="115578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774" y="2284370"/>
            <a:ext cx="5542084" cy="41438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7" name="Freeform 56"/>
          <p:cNvSpPr>
            <a:spLocks noGrp="1"/>
          </p:cNvSpPr>
          <p:nvPr>
            <p:ph type="pic" sz="quarter" idx="14"/>
          </p:nvPr>
        </p:nvSpPr>
        <p:spPr>
          <a:xfrm>
            <a:off x="0" y="849632"/>
            <a:ext cx="5704867" cy="6008368"/>
          </a:xfrm>
          <a:custGeom>
            <a:avLst/>
            <a:gdLst>
              <a:gd name="connsiteX0" fmla="*/ 446397 w 4278650"/>
              <a:gd name="connsiteY0" fmla="*/ 0 h 4506276"/>
              <a:gd name="connsiteX1" fmla="*/ 4274831 w 4278650"/>
              <a:gd name="connsiteY1" fmla="*/ 0 h 4506276"/>
              <a:gd name="connsiteX2" fmla="*/ 3592111 w 4278650"/>
              <a:gd name="connsiteY2" fmla="*/ 1498458 h 4506276"/>
              <a:gd name="connsiteX3" fmla="*/ 4273635 w 4278650"/>
              <a:gd name="connsiteY3" fmla="*/ 1496502 h 4506276"/>
              <a:gd name="connsiteX4" fmla="*/ 3589326 w 4278650"/>
              <a:gd name="connsiteY4" fmla="*/ 3003759 h 4506276"/>
              <a:gd name="connsiteX5" fmla="*/ 4278650 w 4278650"/>
              <a:gd name="connsiteY5" fmla="*/ 2999435 h 4506276"/>
              <a:gd name="connsiteX6" fmla="*/ 4278650 w 4278650"/>
              <a:gd name="connsiteY6" fmla="*/ 2999741 h 4506276"/>
              <a:gd name="connsiteX7" fmla="*/ 3596485 w 4278650"/>
              <a:gd name="connsiteY7" fmla="*/ 4506276 h 4506276"/>
              <a:gd name="connsiteX8" fmla="*/ 1770369 w 4278650"/>
              <a:gd name="connsiteY8" fmla="*/ 4506276 h 4506276"/>
              <a:gd name="connsiteX9" fmla="*/ 0 w 4278650"/>
              <a:gd name="connsiteY9" fmla="*/ 4505874 h 4506276"/>
              <a:gd name="connsiteX10" fmla="*/ 0 w 4278650"/>
              <a:gd name="connsiteY10" fmla="*/ 3980155 h 4506276"/>
              <a:gd name="connsiteX11" fmla="*/ 447729 w 4278650"/>
              <a:gd name="connsiteY11" fmla="*/ 3002345 h 4506276"/>
              <a:gd name="connsiteX12" fmla="*/ 0 w 4278650"/>
              <a:gd name="connsiteY12" fmla="*/ 3002560 h 4506276"/>
              <a:gd name="connsiteX13" fmla="*/ 0 w 4278650"/>
              <a:gd name="connsiteY13" fmla="*/ 2471541 h 4506276"/>
              <a:gd name="connsiteX14" fmla="*/ 444403 w 4278650"/>
              <a:gd name="connsiteY14" fmla="*/ 1499121 h 4506276"/>
              <a:gd name="connsiteX15" fmla="*/ 0 w 4278650"/>
              <a:gd name="connsiteY15" fmla="*/ 1498892 h 4506276"/>
              <a:gd name="connsiteX16" fmla="*/ 0 w 4278650"/>
              <a:gd name="connsiteY16" fmla="*/ 975257 h 4506276"/>
              <a:gd name="connsiteX17" fmla="*/ 41448 w 4278650"/>
              <a:gd name="connsiteY17" fmla="*/ 883454 h 4506276"/>
              <a:gd name="connsiteX18" fmla="*/ 404848 w 4278650"/>
              <a:gd name="connsiteY18" fmla="*/ 88205 h 4506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278650" h="4506276">
                <a:moveTo>
                  <a:pt x="446397" y="0"/>
                </a:moveTo>
                <a:lnTo>
                  <a:pt x="4274831" y="0"/>
                </a:lnTo>
                <a:lnTo>
                  <a:pt x="3592111" y="1498458"/>
                </a:lnTo>
                <a:lnTo>
                  <a:pt x="4273635" y="1496502"/>
                </a:lnTo>
                <a:lnTo>
                  <a:pt x="3589326" y="3003759"/>
                </a:lnTo>
                <a:lnTo>
                  <a:pt x="4278650" y="2999435"/>
                </a:lnTo>
                <a:lnTo>
                  <a:pt x="4278650" y="2999741"/>
                </a:lnTo>
                <a:lnTo>
                  <a:pt x="3596485" y="4506276"/>
                </a:lnTo>
                <a:lnTo>
                  <a:pt x="1770369" y="4506276"/>
                </a:lnTo>
                <a:lnTo>
                  <a:pt x="0" y="4505874"/>
                </a:lnTo>
                <a:lnTo>
                  <a:pt x="0" y="3980155"/>
                </a:lnTo>
                <a:lnTo>
                  <a:pt x="447729" y="3002345"/>
                </a:lnTo>
                <a:lnTo>
                  <a:pt x="0" y="3002560"/>
                </a:lnTo>
                <a:lnTo>
                  <a:pt x="0" y="2471541"/>
                </a:lnTo>
                <a:lnTo>
                  <a:pt x="444403" y="1499121"/>
                </a:lnTo>
                <a:lnTo>
                  <a:pt x="0" y="1498892"/>
                </a:lnTo>
                <a:lnTo>
                  <a:pt x="0" y="975257"/>
                </a:lnTo>
                <a:lnTo>
                  <a:pt x="41448" y="883454"/>
                </a:lnTo>
                <a:cubicBezTo>
                  <a:pt x="159989" y="620975"/>
                  <a:pt x="294852" y="323210"/>
                  <a:pt x="404848" y="88205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rtlCol="0">
            <a:noAutofit/>
          </a:bodyPr>
          <a:lstStyle/>
          <a:p>
            <a:pPr lvl="0"/>
            <a:r>
              <a:rPr lang="fi-FI" noProof="0"/>
              <a:t>Lisää kuva napsauttamalla kuvaketta</a:t>
            </a:r>
            <a:endParaRPr lang="en-FI" noProof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87F4DF6-38CE-17EE-A130-C6022875761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94FFB-2CC4-4775-AE16-23352C48D6C7}" type="datetime1">
              <a:rPr lang="fi-FI"/>
              <a:pPr>
                <a:defRPr/>
              </a:pPr>
              <a:t>28.10.2022</a:t>
            </a:fld>
            <a:endParaRPr lang="en-FI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FADED0F-7675-A851-49AC-F4F96B270AD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4395F-205D-4B2C-93E8-4F5B31CF1AB7}" type="slidenum">
              <a:rPr lang="en-FI"/>
              <a:pPr>
                <a:defRPr/>
              </a:pPr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99962157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>
            <a:extLst>
              <a:ext uri="{FF2B5EF4-FFF2-40B4-BE49-F238E27FC236}">
                <a16:creationId xmlns:a16="http://schemas.microsoft.com/office/drawing/2014/main" id="{74315357-BB4E-9553-833E-F0FF7135D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53"/>
          <a:stretch>
            <a:fillRect/>
          </a:stretch>
        </p:blipFill>
        <p:spPr bwMode="auto">
          <a:xfrm>
            <a:off x="-4234" y="0"/>
            <a:ext cx="91376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13">
            <a:extLst>
              <a:ext uri="{FF2B5EF4-FFF2-40B4-BE49-F238E27FC236}">
                <a16:creationId xmlns:a16="http://schemas.microsoft.com/office/drawing/2014/main" id="{672A30DC-6EA8-5BA6-9184-873B39BACCD7}"/>
              </a:ext>
            </a:extLst>
          </p:cNvPr>
          <p:cNvCxnSpPr>
            <a:cxnSpLocks/>
          </p:cNvCxnSpPr>
          <p:nvPr/>
        </p:nvCxnSpPr>
        <p:spPr>
          <a:xfrm>
            <a:off x="0" y="330200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00" y="1508377"/>
            <a:ext cx="7356928" cy="2105681"/>
          </a:xfrm>
        </p:spPr>
        <p:txBody>
          <a:bodyPr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2300" y="3614059"/>
            <a:ext cx="7356928" cy="16087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4FAA207-2DF0-26B4-3A82-0A91C76EA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B1D08-A83A-4801-B447-072E72B7E414}" type="datetime1">
              <a:rPr lang="fi-FI"/>
              <a:pPr>
                <a:defRPr/>
              </a:pPr>
              <a:t>28.10.2022</a:t>
            </a:fld>
            <a:endParaRPr lang="en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F21E2DF-9EC0-6AEF-27E8-92A943BB79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F87DD-D0AC-4DCF-B1B4-F6B736844062}" type="slidenum">
              <a:rPr lang="en-FI"/>
              <a:pPr>
                <a:defRPr/>
              </a:pPr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0479900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DB98A42A-0046-8D7E-5943-89095F83F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4947"/>
          <a:stretch>
            <a:fillRect/>
          </a:stretch>
        </p:blipFill>
        <p:spPr bwMode="auto">
          <a:xfrm>
            <a:off x="1" y="0"/>
            <a:ext cx="797983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13">
            <a:extLst>
              <a:ext uri="{FF2B5EF4-FFF2-40B4-BE49-F238E27FC236}">
                <a16:creationId xmlns:a16="http://schemas.microsoft.com/office/drawing/2014/main" id="{F306CEDE-3704-6833-E959-396EA14C9C06}"/>
              </a:ext>
            </a:extLst>
          </p:cNvPr>
          <p:cNvCxnSpPr>
            <a:cxnSpLocks/>
          </p:cNvCxnSpPr>
          <p:nvPr/>
        </p:nvCxnSpPr>
        <p:spPr>
          <a:xfrm>
            <a:off x="0" y="330200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8">
            <a:extLst>
              <a:ext uri="{FF2B5EF4-FFF2-40B4-BE49-F238E27FC236}">
                <a16:creationId xmlns:a16="http://schemas.microsoft.com/office/drawing/2014/main" id="{4FC6D217-F072-D3DF-1C63-3C26FF3446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4" y="88901"/>
            <a:ext cx="632884" cy="15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00" y="1508377"/>
            <a:ext cx="7356928" cy="2105681"/>
          </a:xfrm>
        </p:spPr>
        <p:txBody>
          <a:bodyPr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2300" y="3614059"/>
            <a:ext cx="7356928" cy="16087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7378D48-C229-D804-C3DF-6B0F3E9C1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E521-5BE9-437D-A3A9-22EEDA47CA9B}" type="datetime1">
              <a:rPr lang="fi-FI"/>
              <a:pPr>
                <a:defRPr/>
              </a:pPr>
              <a:t>28.10.2022</a:t>
            </a:fld>
            <a:endParaRPr lang="en-FI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744FF39-BFB8-C353-8A0E-737213EE7D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B7511-B97B-48DA-8420-DFB92301F40C}" type="slidenum">
              <a:rPr lang="en-FI"/>
              <a:pPr>
                <a:defRPr/>
              </a:pPr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757827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124" y="844061"/>
            <a:ext cx="11101753" cy="11558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123" y="2289977"/>
            <a:ext cx="5416896" cy="543596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123" y="2833572"/>
            <a:ext cx="5416896" cy="347930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29980" y="2289977"/>
            <a:ext cx="5416896" cy="543596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29980" y="2833572"/>
            <a:ext cx="5416896" cy="347930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3C3ED2B-532E-7381-094C-9AACBBDC5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D0096-0EEA-4A75-927E-F6CBCFE633AF}" type="datetime1">
              <a:rPr lang="fi-FI"/>
              <a:pPr>
                <a:defRPr/>
              </a:pPr>
              <a:t>28.10.2022</a:t>
            </a:fld>
            <a:endParaRPr lang="en-FI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924D14F-0C81-CB3B-74D1-05C28650E9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34543-6427-4BD2-A970-1B3A76656196}" type="slidenum">
              <a:rPr lang="en-FI"/>
              <a:pPr>
                <a:defRPr/>
              </a:pPr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23279503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Mukautettu asette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>
            <a:extLst>
              <a:ext uri="{FF2B5EF4-FFF2-40B4-BE49-F238E27FC236}">
                <a16:creationId xmlns:a16="http://schemas.microsoft.com/office/drawing/2014/main" id="{651BC31B-497F-6D24-1813-1D75F6EC0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>
            <a:extLst>
              <a:ext uri="{FF2B5EF4-FFF2-40B4-BE49-F238E27FC236}">
                <a16:creationId xmlns:a16="http://schemas.microsoft.com/office/drawing/2014/main" id="{1D695CD1-234D-76D6-1566-FE2E9E9CC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1" y="723901"/>
            <a:ext cx="1701800" cy="514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913" y="2986929"/>
            <a:ext cx="5405236" cy="1103524"/>
          </a:xfrm>
        </p:spPr>
        <p:txBody>
          <a:bodyPr anchor="b"/>
          <a:lstStyle/>
          <a:p>
            <a:r>
              <a:rPr lang="fi-FI"/>
              <a:t>Muokkaa ots. perustyyl. napsautt.</a:t>
            </a:r>
            <a:endParaRPr lang="en-FI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553915" y="4212772"/>
            <a:ext cx="5405236" cy="1267469"/>
          </a:xfrm>
        </p:spPr>
        <p:txBody>
          <a:bodyPr>
            <a:normAutofit/>
          </a:bodyPr>
          <a:lstStyle>
            <a:lvl1pPr marL="0" indent="0">
              <a:buNone/>
              <a:defRPr sz="2133"/>
            </a:lvl1pPr>
            <a:lvl2pPr marL="457189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553914" y="5602562"/>
            <a:ext cx="5405236" cy="8313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467"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</p:spTree>
    <p:extLst>
      <p:ext uri="{BB962C8B-B14F-4D97-AF65-F5344CB8AC3E}">
        <p14:creationId xmlns:p14="http://schemas.microsoft.com/office/powerpoint/2010/main" val="316731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654A8F1-DC4A-DC47-82EF-F6137D578D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28479"/>
          <a:stretch/>
        </p:blipFill>
        <p:spPr>
          <a:xfrm>
            <a:off x="7278957" y="-11387"/>
            <a:ext cx="4913044" cy="68693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3916" y="844061"/>
            <a:ext cx="11084169" cy="1155801"/>
          </a:xfrm>
        </p:spPr>
        <p:txBody>
          <a:bodyPr anchor="t"/>
          <a:lstStyle/>
          <a:p>
            <a:r>
              <a:rPr lang="en-GB"/>
              <a:t>Click to edit Master</a:t>
            </a:r>
            <a:br>
              <a:rPr lang="en-GB"/>
            </a:br>
            <a:r>
              <a:rPr lang="en-GB"/>
              <a:t>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916" y="2289976"/>
            <a:ext cx="11084169" cy="41438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BEAC-6040-EB46-ACCD-36E546363EC1}" type="datetime1">
              <a:rPr lang="fi-FI" smtClean="0"/>
              <a:t>28.10.2022</a:t>
            </a:fld>
            <a:endParaRPr lang="en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C835-6F96-6540-A055-BE713FCBC575}" type="slidenum">
              <a:rPr lang="en-FI" smtClean="0"/>
              <a:t>‹#›</a:t>
            </a:fld>
            <a:endParaRPr lang="en-FI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7941DED-22CD-CC4F-89FD-8D05A3764FB8}"/>
              </a:ext>
            </a:extLst>
          </p:cNvPr>
          <p:cNvCxnSpPr>
            <a:cxnSpLocks/>
          </p:cNvCxnSpPr>
          <p:nvPr userDrawn="1"/>
        </p:nvCxnSpPr>
        <p:spPr>
          <a:xfrm>
            <a:off x="0" y="330355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3AB8DA1-1880-2F4E-BABD-A79E1BDC73A8}"/>
              </a:ext>
            </a:extLst>
          </p:cNvPr>
          <p:cNvCxnSpPr>
            <a:cxnSpLocks/>
          </p:cNvCxnSpPr>
          <p:nvPr userDrawn="1"/>
        </p:nvCxnSpPr>
        <p:spPr>
          <a:xfrm flipV="1">
            <a:off x="10881360" y="82877"/>
            <a:ext cx="0" cy="1648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DCB8442-1DE3-C246-BEAC-B0CBA595A91C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23760" y="82877"/>
            <a:ext cx="0" cy="1648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58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B40666F-CD1A-C548-A8CC-91E0CF7BB1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27057"/>
          <a:stretch/>
        </p:blipFill>
        <p:spPr>
          <a:xfrm>
            <a:off x="7189594" y="-7352"/>
            <a:ext cx="500240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3916" y="844060"/>
            <a:ext cx="11084169" cy="1155784"/>
          </a:xfrm>
        </p:spPr>
        <p:txBody>
          <a:bodyPr anchor="t"/>
          <a:lstStyle/>
          <a:p>
            <a:r>
              <a:rPr lang="en-GB"/>
              <a:t>Click to edit Master </a:t>
            </a:r>
            <a:br>
              <a:rPr lang="en-GB"/>
            </a:br>
            <a:r>
              <a:rPr lang="en-GB"/>
              <a:t>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916" y="2289976"/>
            <a:ext cx="11084169" cy="41438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BC70-3903-7641-9578-719FF5FE7AEE}" type="datetime1">
              <a:rPr lang="fi-FI" smtClean="0"/>
              <a:t>28.10.2022</a:t>
            </a:fld>
            <a:endParaRPr lang="en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C835-6F96-6540-A055-BE713FCBC575}" type="slidenum">
              <a:rPr lang="en-FI" smtClean="0"/>
              <a:t>‹#›</a:t>
            </a:fld>
            <a:endParaRPr lang="en-FI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7941DED-22CD-CC4F-89FD-8D05A3764FB8}"/>
              </a:ext>
            </a:extLst>
          </p:cNvPr>
          <p:cNvCxnSpPr>
            <a:cxnSpLocks/>
          </p:cNvCxnSpPr>
          <p:nvPr userDrawn="1"/>
        </p:nvCxnSpPr>
        <p:spPr>
          <a:xfrm>
            <a:off x="0" y="330355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C4344D6-6DFE-0247-9D89-0799E3B1BC8B}"/>
              </a:ext>
            </a:extLst>
          </p:cNvPr>
          <p:cNvCxnSpPr>
            <a:cxnSpLocks/>
          </p:cNvCxnSpPr>
          <p:nvPr userDrawn="1"/>
        </p:nvCxnSpPr>
        <p:spPr>
          <a:xfrm flipV="1">
            <a:off x="10881360" y="82877"/>
            <a:ext cx="0" cy="1648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878BE9-4B16-3A43-BC2A-A1D3A8D00F75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23760" y="82877"/>
            <a:ext cx="0" cy="1648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160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860EE65-09B8-1A4F-92AB-5FF0431033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4952"/>
          <a:stretch/>
        </p:blipFill>
        <p:spPr>
          <a:xfrm>
            <a:off x="-4116" y="1"/>
            <a:ext cx="9137583" cy="68575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00" y="1508377"/>
            <a:ext cx="7356928" cy="2105681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2300" y="3614059"/>
            <a:ext cx="7356928" cy="16087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8657-4FA2-DF40-864D-CACF72E8AD31}" type="datetime1">
              <a:rPr lang="fi-FI" smtClean="0"/>
              <a:t>28.10.2022</a:t>
            </a:fld>
            <a:endParaRPr lang="en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C835-6F96-6540-A055-BE713FCBC575}" type="slidenum">
              <a:rPr lang="en-FI" smtClean="0"/>
              <a:t>‹#›</a:t>
            </a:fld>
            <a:endParaRPr lang="en-FI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CAB52D6-BBC8-AB4C-B16D-6ADC40732E7E}"/>
              </a:ext>
            </a:extLst>
          </p:cNvPr>
          <p:cNvCxnSpPr>
            <a:cxnSpLocks/>
          </p:cNvCxnSpPr>
          <p:nvPr userDrawn="1"/>
        </p:nvCxnSpPr>
        <p:spPr>
          <a:xfrm>
            <a:off x="0" y="330355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44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777F212-C8EA-A14C-905A-0419C9A41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2676" t="24947"/>
          <a:stretch/>
        </p:blipFill>
        <p:spPr>
          <a:xfrm>
            <a:off x="1" y="-401"/>
            <a:ext cx="797922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00" y="1508377"/>
            <a:ext cx="7356928" cy="2105681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2300" y="3614059"/>
            <a:ext cx="7356928" cy="16087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8657-4FA2-DF40-864D-CACF72E8AD31}" type="datetime1">
              <a:rPr lang="fi-FI" smtClean="0"/>
              <a:t>28.10.2022</a:t>
            </a:fld>
            <a:endParaRPr lang="en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C835-6F96-6540-A055-BE713FCBC575}" type="slidenum">
              <a:rPr lang="en-FI" smtClean="0"/>
              <a:t>‹#›</a:t>
            </a:fld>
            <a:endParaRPr lang="en-FI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CAB52D6-BBC8-AB4C-B16D-6ADC40732E7E}"/>
              </a:ext>
            </a:extLst>
          </p:cNvPr>
          <p:cNvCxnSpPr>
            <a:cxnSpLocks/>
          </p:cNvCxnSpPr>
          <p:nvPr userDrawn="1"/>
        </p:nvCxnSpPr>
        <p:spPr>
          <a:xfrm>
            <a:off x="0" y="330355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D9A893ED-776D-F14E-B1D9-58995A191D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612" y="88972"/>
            <a:ext cx="634419" cy="14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9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5125" y="844061"/>
            <a:ext cx="11110543" cy="1155801"/>
          </a:xfrm>
        </p:spPr>
        <p:txBody>
          <a:bodyPr anchor="t"/>
          <a:lstStyle/>
          <a:p>
            <a:r>
              <a:rPr lang="en-GB"/>
              <a:t>Click to edit Master</a:t>
            </a:r>
            <a:br>
              <a:rPr lang="en-GB"/>
            </a:br>
            <a:r>
              <a:rPr lang="en-GB"/>
              <a:t>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333" y="2299723"/>
            <a:ext cx="5416895" cy="400907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774" y="2289977"/>
            <a:ext cx="5416895" cy="401882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8136-2D66-2E4C-A8EE-5EC9D09449FC}" type="datetime1">
              <a:rPr lang="fi-FI" smtClean="0"/>
              <a:t>28.10.2022</a:t>
            </a:fld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C835-6F96-6540-A055-BE713FCBC575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2808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3916" y="844061"/>
            <a:ext cx="11084169" cy="11035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3916" y="2082523"/>
            <a:ext cx="11084169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77250" y="-400"/>
            <a:ext cx="842396" cy="32795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67">
                <a:solidFill>
                  <a:schemeClr val="tx1"/>
                </a:solidFill>
              </a:defRPr>
            </a:lvl1pPr>
          </a:lstStyle>
          <a:p>
            <a:fld id="{9F2A3A30-F830-5B4F-8B1F-96D4A4A603E1}" type="datetime1">
              <a:rPr lang="fi-FI" smtClean="0"/>
              <a:t>28.10.2022</a:t>
            </a:fld>
            <a:endParaRPr lang="en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23761" y="-401"/>
            <a:ext cx="464129" cy="33356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67" b="1">
                <a:solidFill>
                  <a:schemeClr val="tx1"/>
                </a:solidFill>
              </a:defRPr>
            </a:lvl1pPr>
          </a:lstStyle>
          <a:p>
            <a:fld id="{E8CDC835-6F96-6540-A055-BE713FCBC575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E0EBB9-21EF-554F-ABDB-7118C44F56E2}"/>
              </a:ext>
            </a:extLst>
          </p:cNvPr>
          <p:cNvPicPr>
            <a:picLocks noChangeAspect="1"/>
          </p:cNvPicPr>
          <p:nvPr userDrawn="1"/>
        </p:nvPicPr>
        <p:blipFill>
          <a:blip r:embed="rId50"/>
          <a:stretch>
            <a:fillRect/>
          </a:stretch>
        </p:blipFill>
        <p:spPr>
          <a:xfrm>
            <a:off x="92612" y="88972"/>
            <a:ext cx="634419" cy="149221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BD2251-0D5A-9841-8482-2AEE35EF5386}"/>
              </a:ext>
            </a:extLst>
          </p:cNvPr>
          <p:cNvCxnSpPr>
            <a:cxnSpLocks/>
          </p:cNvCxnSpPr>
          <p:nvPr userDrawn="1"/>
        </p:nvCxnSpPr>
        <p:spPr>
          <a:xfrm>
            <a:off x="0" y="330355"/>
            <a:ext cx="121920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630D52-C036-9B43-873E-92DB0549CCDB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23760" y="82877"/>
            <a:ext cx="0" cy="1648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77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100000"/>
        </a:lnSpc>
        <a:spcBef>
          <a:spcPts val="1600"/>
        </a:spcBef>
        <a:buFont typeface="System Font Regular"/>
        <a:buChar char="–"/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16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1600"/>
        </a:spcBef>
        <a:buFont typeface="System Font Regular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1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i 8" hidden="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52935" y="3337483"/>
            <a:ext cx="135924" cy="14828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Ellipsi 9" hidden="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020432" y="4375253"/>
            <a:ext cx="135924" cy="14828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Ellipsi 10" hidden="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993190" y="4726323"/>
            <a:ext cx="135924" cy="14828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Ellipsi 11" hidden="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90423" y="4024184"/>
            <a:ext cx="135924" cy="14828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3" name="Ellipsi 12" hidden="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98222" y="3645243"/>
            <a:ext cx="135924" cy="14828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4" name="Ellipsi 13" hidden="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14952" y="4172465"/>
            <a:ext cx="135924" cy="14828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5" name="Ellipsi 14" hidden="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663883" y="1777322"/>
            <a:ext cx="135924" cy="14828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7" name="Otsikko 7">
            <a:extLst>
              <a:ext uri="{FF2B5EF4-FFF2-40B4-BE49-F238E27FC236}">
                <a16:creationId xmlns:a16="http://schemas.microsoft.com/office/drawing/2014/main" id="{7B09C226-034A-C45D-FEED-D5FC222AA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102" y="476421"/>
            <a:ext cx="11341898" cy="687390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accent5"/>
                </a:solidFill>
              </a:rPr>
              <a:t>Kuopion väestörakenne, kaupunki-maaseutu 2021</a:t>
            </a:r>
            <a:br>
              <a:rPr lang="fi-FI" dirty="0">
                <a:solidFill>
                  <a:schemeClr val="accent1"/>
                </a:solidFill>
              </a:rPr>
            </a:br>
            <a:endParaRPr lang="fi-FI" dirty="0"/>
          </a:p>
        </p:txBody>
      </p:sp>
      <p:graphicFrame>
        <p:nvGraphicFramePr>
          <p:cNvPr id="28" name="Kaavio 27">
            <a:extLst>
              <a:ext uri="{FF2B5EF4-FFF2-40B4-BE49-F238E27FC236}">
                <a16:creationId xmlns:a16="http://schemas.microsoft.com/office/drawing/2014/main" id="{2AB4DD3D-9E53-9710-6D9C-34482009BD4F}"/>
              </a:ext>
            </a:extLst>
          </p:cNvPr>
          <p:cNvGraphicFramePr>
            <a:graphicFrameLocks/>
          </p:cNvGraphicFramePr>
          <p:nvPr/>
        </p:nvGraphicFramePr>
        <p:xfrm>
          <a:off x="438726" y="1842626"/>
          <a:ext cx="4992255" cy="3569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" name="Tekstiruutu 28">
            <a:extLst>
              <a:ext uri="{FF2B5EF4-FFF2-40B4-BE49-F238E27FC236}">
                <a16:creationId xmlns:a16="http://schemas.microsoft.com/office/drawing/2014/main" id="{8298C33A-D440-1B41-B108-573DE24AC8E5}"/>
              </a:ext>
            </a:extLst>
          </p:cNvPr>
          <p:cNvSpPr txBox="1"/>
          <p:nvPr/>
        </p:nvSpPr>
        <p:spPr>
          <a:xfrm>
            <a:off x="644234" y="1887297"/>
            <a:ext cx="4387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5A71DF"/>
                </a:solidFill>
                <a:effectLst/>
                <a:uLnTx/>
                <a:uFillTx/>
                <a:latin typeface="Corbel" panose="020B0503020204020204"/>
                <a:ea typeface="ＭＳ Ｐゴシック" charset="-128"/>
                <a:cs typeface="+mn-cs"/>
              </a:rPr>
              <a:t>Kuopion väestöstä 20 % asuu maaseudulla</a:t>
            </a:r>
          </a:p>
        </p:txBody>
      </p:sp>
      <p:graphicFrame>
        <p:nvGraphicFramePr>
          <p:cNvPr id="31" name="Taulukko 30">
            <a:extLst>
              <a:ext uri="{FF2B5EF4-FFF2-40B4-BE49-F238E27FC236}">
                <a16:creationId xmlns:a16="http://schemas.microsoft.com/office/drawing/2014/main" id="{70B16FE3-8647-F3AC-DE3A-927607E53266}"/>
              </a:ext>
            </a:extLst>
          </p:cNvPr>
          <p:cNvGraphicFramePr>
            <a:graphicFrameLocks noGrp="1"/>
          </p:cNvGraphicFramePr>
          <p:nvPr/>
        </p:nvGraphicFramePr>
        <p:xfrm>
          <a:off x="6243782" y="2071963"/>
          <a:ext cx="5509492" cy="3248183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1914022">
                  <a:extLst>
                    <a:ext uri="{9D8B030D-6E8A-4147-A177-3AD203B41FA5}">
                      <a16:colId xmlns:a16="http://schemas.microsoft.com/office/drawing/2014/main" val="3479029872"/>
                    </a:ext>
                  </a:extLst>
                </a:gridCol>
                <a:gridCol w="779438">
                  <a:extLst>
                    <a:ext uri="{9D8B030D-6E8A-4147-A177-3AD203B41FA5}">
                      <a16:colId xmlns:a16="http://schemas.microsoft.com/office/drawing/2014/main" val="929793118"/>
                    </a:ext>
                  </a:extLst>
                </a:gridCol>
                <a:gridCol w="655632">
                  <a:extLst>
                    <a:ext uri="{9D8B030D-6E8A-4147-A177-3AD203B41FA5}">
                      <a16:colId xmlns:a16="http://schemas.microsoft.com/office/drawing/2014/main" val="2846028181"/>
                    </a:ext>
                  </a:extLst>
                </a:gridCol>
                <a:gridCol w="724144">
                  <a:extLst>
                    <a:ext uri="{9D8B030D-6E8A-4147-A177-3AD203B41FA5}">
                      <a16:colId xmlns:a16="http://schemas.microsoft.com/office/drawing/2014/main" val="2431812035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val="774044231"/>
                    </a:ext>
                  </a:extLst>
                </a:gridCol>
                <a:gridCol w="771238">
                  <a:extLst>
                    <a:ext uri="{9D8B030D-6E8A-4147-A177-3AD203B41FA5}">
                      <a16:colId xmlns:a16="http://schemas.microsoft.com/office/drawing/2014/main" val="1483041772"/>
                    </a:ext>
                  </a:extLst>
                </a:gridCol>
              </a:tblGrid>
              <a:tr h="67856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u="none" strike="noStrike" dirty="0">
                          <a:effectLst/>
                        </a:rPr>
                        <a:t>Alue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effectLst/>
                        </a:rPr>
                        <a:t>Väkiluku 2000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 dirty="0">
                          <a:effectLst/>
                        </a:rPr>
                        <a:t>2020</a:t>
                      </a:r>
                      <a:br>
                        <a:rPr lang="fi-FI" sz="1200" b="1" u="none" strike="noStrike" dirty="0">
                          <a:effectLst/>
                        </a:rPr>
                      </a:br>
                      <a:r>
                        <a:rPr lang="fi-FI" sz="1200" b="1" u="none" strike="noStrike" dirty="0">
                          <a:effectLst/>
                        </a:rPr>
                        <a:t> %-osuus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effectLst/>
                        </a:rPr>
                        <a:t>Väkiluku 2021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 dirty="0">
                          <a:effectLst/>
                        </a:rPr>
                        <a:t>2021 </a:t>
                      </a:r>
                      <a:br>
                        <a:rPr lang="fi-FI" sz="1200" b="1" u="none" strike="noStrike" dirty="0">
                          <a:effectLst/>
                        </a:rPr>
                      </a:br>
                      <a:r>
                        <a:rPr lang="fi-FI" sz="1200" b="1" u="none" strike="noStrike" dirty="0">
                          <a:effectLst/>
                        </a:rPr>
                        <a:t>%-osuus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 dirty="0">
                          <a:effectLst/>
                        </a:rPr>
                        <a:t>Väkiluvun muutos </a:t>
                      </a:r>
                      <a:br>
                        <a:rPr lang="fi-FI" sz="1200" b="1" u="none" strike="noStrike" dirty="0">
                          <a:effectLst/>
                        </a:rPr>
                      </a:br>
                      <a:r>
                        <a:rPr lang="fi-FI" sz="1200" b="1" u="none" strike="noStrike" dirty="0">
                          <a:effectLst/>
                        </a:rPr>
                        <a:t>2000-2021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340701"/>
                  </a:ext>
                </a:extLst>
              </a:tr>
              <a:tr h="37017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u="none" strike="noStrike" dirty="0">
                          <a:effectLst/>
                        </a:rPr>
                        <a:t>Väkiluku yhteensä</a:t>
                      </a:r>
                      <a:endParaRPr lang="fi-FI" sz="12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 dirty="0">
                          <a:effectLst/>
                        </a:rPr>
                        <a:t>108 890</a:t>
                      </a:r>
                      <a:endParaRPr lang="fi-FI" sz="12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 dirty="0">
                          <a:effectLst/>
                        </a:rPr>
                        <a:t>100 %</a:t>
                      </a:r>
                      <a:endParaRPr lang="fi-FI" sz="12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 dirty="0">
                          <a:effectLst/>
                        </a:rPr>
                        <a:t>121 543</a:t>
                      </a:r>
                      <a:endParaRPr lang="fi-FI" sz="12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 dirty="0">
                          <a:effectLst/>
                        </a:rPr>
                        <a:t>100 %</a:t>
                      </a:r>
                      <a:endParaRPr lang="fi-FI" sz="12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 dirty="0">
                          <a:effectLst/>
                        </a:rPr>
                        <a:t>12 653</a:t>
                      </a:r>
                      <a:endParaRPr lang="fi-FI" sz="12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87483"/>
                  </a:ext>
                </a:extLst>
              </a:tr>
              <a:tr h="301862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u="none" strike="noStrike" dirty="0">
                          <a:effectLst/>
                        </a:rPr>
                        <a:t>KAUPUNKIALUEET</a:t>
                      </a:r>
                      <a:endParaRPr lang="fi-FI" sz="11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u="none" strike="noStrike" dirty="0">
                          <a:effectLst/>
                        </a:rPr>
                        <a:t>80 790</a:t>
                      </a:r>
                      <a:endParaRPr lang="fi-FI" sz="11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u="none" strike="noStrike" dirty="0">
                          <a:effectLst/>
                        </a:rPr>
                        <a:t>74 %</a:t>
                      </a:r>
                      <a:endParaRPr lang="fi-FI" sz="11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u="none" strike="noStrike" dirty="0">
                          <a:effectLst/>
                        </a:rPr>
                        <a:t>96 228</a:t>
                      </a:r>
                      <a:endParaRPr lang="fi-FI" sz="11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u="none" strike="noStrike" dirty="0">
                          <a:effectLst/>
                        </a:rPr>
                        <a:t>79 %</a:t>
                      </a:r>
                      <a:endParaRPr lang="fi-FI" sz="11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u="none" strike="noStrike" dirty="0">
                          <a:effectLst/>
                        </a:rPr>
                        <a:t>15 438</a:t>
                      </a:r>
                      <a:endParaRPr lang="fi-FI" sz="11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75456"/>
                  </a:ext>
                </a:extLst>
              </a:tr>
              <a:tr h="26279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    Sisempi kaupunkialue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41 594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38 %</a:t>
                      </a:r>
                      <a:endParaRPr lang="fi-FI" sz="1100" b="0" i="0" u="none" strike="noStrike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45 580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38 %</a:t>
                      </a:r>
                      <a:endParaRPr lang="fi-FI" sz="1100" b="0" i="0" u="none" strike="noStrike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3 986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857614"/>
                  </a:ext>
                </a:extLst>
              </a:tr>
              <a:tr h="215616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    Ulompi kaupunkialue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37 017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34 %</a:t>
                      </a:r>
                      <a:endParaRPr lang="fi-FI" sz="1100" b="0" i="0" u="none" strike="noStrike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46 769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38 %</a:t>
                      </a:r>
                      <a:endParaRPr lang="fi-FI" sz="1100" b="0" i="0" u="none" strike="noStrike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9 752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874784"/>
                  </a:ext>
                </a:extLst>
              </a:tr>
              <a:tr h="215616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    Kaupungin kehysalue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2 179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2 %</a:t>
                      </a:r>
                      <a:endParaRPr lang="fi-FI" sz="1100" b="0" i="0" u="none" strike="noStrike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3 879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3 %</a:t>
                      </a:r>
                      <a:endParaRPr lang="fi-FI" sz="1100" b="0" i="0" u="none" strike="noStrike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1 700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841120"/>
                  </a:ext>
                </a:extLst>
              </a:tr>
              <a:tr h="291082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u="none" strike="noStrike" dirty="0">
                          <a:effectLst/>
                        </a:rPr>
                        <a:t>MAASEUTUALUEET</a:t>
                      </a:r>
                      <a:endParaRPr lang="fi-FI" sz="11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u="none" strike="noStrike" dirty="0">
                          <a:effectLst/>
                        </a:rPr>
                        <a:t>27 305</a:t>
                      </a:r>
                      <a:endParaRPr lang="fi-FI" sz="11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u="none" strike="noStrike" dirty="0">
                          <a:effectLst/>
                        </a:rPr>
                        <a:t>25 %</a:t>
                      </a:r>
                      <a:endParaRPr lang="fi-FI" sz="11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u="none" strike="noStrike" dirty="0">
                          <a:effectLst/>
                        </a:rPr>
                        <a:t>24 050</a:t>
                      </a:r>
                      <a:endParaRPr lang="fi-FI" sz="11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u="none" strike="noStrike" dirty="0">
                          <a:effectLst/>
                        </a:rPr>
                        <a:t>20 %</a:t>
                      </a:r>
                      <a:endParaRPr lang="fi-FI" sz="11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u="none" strike="noStrike" dirty="0">
                          <a:effectLst/>
                        </a:rPr>
                        <a:t>-3 255</a:t>
                      </a:r>
                      <a:endParaRPr lang="fi-FI" sz="11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439926"/>
                  </a:ext>
                </a:extLst>
              </a:tr>
              <a:tr h="26563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    Kaupungin läheinen maaseutu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9 928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9 %</a:t>
                      </a:r>
                      <a:endParaRPr lang="fi-FI" sz="1100" b="0" i="0" u="none" strike="noStrike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10 485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9 %</a:t>
                      </a:r>
                      <a:endParaRPr lang="fi-FI" sz="1100" b="0" i="0" u="none" strike="noStrike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557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445480"/>
                  </a:ext>
                </a:extLst>
              </a:tr>
              <a:tr h="215616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    Ydinmaaseutu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14 749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14 %</a:t>
                      </a:r>
                      <a:endParaRPr lang="fi-FI" sz="1100" b="0" i="0" u="none" strike="noStrike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11 736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10 %</a:t>
                      </a:r>
                      <a:endParaRPr lang="fi-FI" sz="1100" b="0" i="0" u="none" strike="noStrike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-3 013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26182"/>
                  </a:ext>
                </a:extLst>
              </a:tr>
              <a:tr h="215616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    Harvaan asuttu maaseutu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2 628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2 %</a:t>
                      </a:r>
                      <a:endParaRPr lang="fi-FI" sz="1100" b="0" i="0" u="none" strike="noStrike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1 829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2 %</a:t>
                      </a:r>
                      <a:endParaRPr lang="fi-FI" sz="1100" b="0" i="0" u="none" strike="noStrike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-799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533334"/>
                  </a:ext>
                </a:extLst>
              </a:tr>
              <a:tr h="215616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u="none" strike="noStrike" dirty="0">
                          <a:effectLst/>
                        </a:rPr>
                        <a:t>TUNTEMATON</a:t>
                      </a:r>
                      <a:endParaRPr lang="fi-FI" sz="11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u="none" strike="noStrike" dirty="0">
                          <a:effectLst/>
                        </a:rPr>
                        <a:t>795</a:t>
                      </a:r>
                      <a:endParaRPr lang="fi-FI" sz="11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u="none" strike="noStrike" dirty="0">
                          <a:effectLst/>
                        </a:rPr>
                        <a:t>1 %</a:t>
                      </a:r>
                      <a:endParaRPr lang="fi-FI" sz="11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u="none" strike="noStrike" dirty="0">
                          <a:effectLst/>
                        </a:rPr>
                        <a:t>1 265</a:t>
                      </a:r>
                      <a:endParaRPr lang="fi-FI" sz="11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u="none" strike="noStrike" dirty="0">
                          <a:effectLst/>
                        </a:rPr>
                        <a:t>1 %</a:t>
                      </a:r>
                      <a:endParaRPr lang="fi-FI" sz="1100" b="1" i="0" u="none" strike="noStrike" dirty="0">
                        <a:solidFill>
                          <a:srgbClr val="5A71D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u="none" strike="noStrike" dirty="0">
                          <a:effectLst/>
                        </a:rPr>
                        <a:t>470</a:t>
                      </a:r>
                      <a:endParaRPr lang="fi-FI" sz="11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370926"/>
                  </a:ext>
                </a:extLst>
              </a:tr>
            </a:tbl>
          </a:graphicData>
        </a:graphic>
      </p:graphicFrame>
      <p:sp>
        <p:nvSpPr>
          <p:cNvPr id="33" name="Tekstiruutu 32">
            <a:extLst>
              <a:ext uri="{FF2B5EF4-FFF2-40B4-BE49-F238E27FC236}">
                <a16:creationId xmlns:a16="http://schemas.microsoft.com/office/drawing/2014/main" id="{E5E680AA-0115-7FFC-C8B0-46F6CF236B2D}"/>
              </a:ext>
            </a:extLst>
          </p:cNvPr>
          <p:cNvSpPr txBox="1"/>
          <p:nvPr/>
        </p:nvSpPr>
        <p:spPr>
          <a:xfrm>
            <a:off x="6096000" y="1657960"/>
            <a:ext cx="5172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5A71DF"/>
                </a:solidFill>
                <a:effectLst/>
                <a:uLnTx/>
                <a:uFillTx/>
                <a:latin typeface="Corbel" panose="020B0503020204020204"/>
                <a:ea typeface="ＭＳ Ｐゴシック" charset="-128"/>
                <a:cs typeface="+mn-cs"/>
              </a:rPr>
              <a:t>Kuopion väestön kehitys 2000 - 2021</a:t>
            </a:r>
          </a:p>
        </p:txBody>
      </p:sp>
      <p:sp>
        <p:nvSpPr>
          <p:cNvPr id="34" name="Tekstiruutu 33">
            <a:extLst>
              <a:ext uri="{FF2B5EF4-FFF2-40B4-BE49-F238E27FC236}">
                <a16:creationId xmlns:a16="http://schemas.microsoft.com/office/drawing/2014/main" id="{474BF312-FFF3-AB0C-C109-3086B5DA95F6}"/>
              </a:ext>
            </a:extLst>
          </p:cNvPr>
          <p:cNvSpPr txBox="1"/>
          <p:nvPr/>
        </p:nvSpPr>
        <p:spPr>
          <a:xfrm>
            <a:off x="425228" y="6063615"/>
            <a:ext cx="10021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ＭＳ Ｐゴシック" charset="-128"/>
                <a:cs typeface="+mn-cs"/>
              </a:rPr>
              <a:t>Lähde: Tilastokeskus 10/2022</a:t>
            </a:r>
            <a:b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ＭＳ Ｐゴシック" charset="-128"/>
                <a:cs typeface="+mn-cs"/>
              </a:rPr>
            </a:b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ource Sans Pro" panose="020B0503030403020204" pitchFamily="34" charset="0"/>
                <a:ea typeface="ＭＳ Ｐゴシック" charset="-128"/>
                <a:cs typeface="+mn-cs"/>
              </a:rPr>
              <a:t>Luokituksen on laatinut Suomen ympäristökeskus yhdessä Oulun Yliopiston Maantieteen laitoksen kanssa. Tarkastelun pohjana on paikkatietoaineisto, jossa maa on jaettu 250 x 250 metrin ruudukkoon ja jokainen ruutu on luokiteltu johonkin seitsemästä kaupunki- ja maaseutualueluokasta.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637386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Kuopio VIRT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71DF"/>
      </a:accent1>
      <a:accent2>
        <a:srgbClr val="E56A54"/>
      </a:accent2>
      <a:accent3>
        <a:srgbClr val="A7C6ED"/>
      </a:accent3>
      <a:accent4>
        <a:srgbClr val="A8A99E"/>
      </a:accent4>
      <a:accent5>
        <a:srgbClr val="250E62"/>
      </a:accent5>
      <a:accent6>
        <a:srgbClr val="F6EB61"/>
      </a:accent6>
      <a:hlink>
        <a:srgbClr val="E6BEDD"/>
      </a:hlink>
      <a:folHlink>
        <a:srgbClr val="8031A7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uopion strategia vuoteen 2030" id="{F82C1E03-580E-4A6F-A1C3-74D93A644AE3}" vid="{169306AA-5580-4EE5-A463-FF6595205973}"/>
    </a:ext>
  </a:extLst>
</a:theme>
</file>

<file path=ppt/theme/themeOverride1.xml><?xml version="1.0" encoding="utf-8"?>
<a:themeOverride xmlns:a="http://schemas.openxmlformats.org/drawingml/2006/main">
  <a:clrScheme name="Kuopio VIRT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A71DF"/>
    </a:accent1>
    <a:accent2>
      <a:srgbClr val="E56A54"/>
    </a:accent2>
    <a:accent3>
      <a:srgbClr val="A7C6ED"/>
    </a:accent3>
    <a:accent4>
      <a:srgbClr val="A8A99E"/>
    </a:accent4>
    <a:accent5>
      <a:srgbClr val="250E62"/>
    </a:accent5>
    <a:accent6>
      <a:srgbClr val="F6EB61"/>
    </a:accent6>
    <a:hlink>
      <a:srgbClr val="E6BEDD"/>
    </a:hlink>
    <a:folHlink>
      <a:srgbClr val="8031A7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085805FED827341B13CF0892BDAC4E3" ma:contentTypeVersion="13" ma:contentTypeDescription="Luo uusi asiakirja." ma:contentTypeScope="" ma:versionID="d9b16f8b361310e831c073a0dd8e935f">
  <xsd:schema xmlns:xsd="http://www.w3.org/2001/XMLSchema" xmlns:xs="http://www.w3.org/2001/XMLSchema" xmlns:p="http://schemas.microsoft.com/office/2006/metadata/properties" xmlns:ns1="http://schemas.microsoft.com/sharepoint/v3" xmlns:ns2="c024b3e1-4401-4ce1-80db-af48c71e75f1" xmlns:ns3="05db0930-b33b-4d73-af41-96615c857211" targetNamespace="http://schemas.microsoft.com/office/2006/metadata/properties" ma:root="true" ma:fieldsID="9b74c3dca60e34ca67d1c16c1677cd49" ns1:_="" ns2:_="" ns3:_="">
    <xsd:import namespace="http://schemas.microsoft.com/sharepoint/v3"/>
    <xsd:import namespace="c024b3e1-4401-4ce1-80db-af48c71e75f1"/>
    <xsd:import namespace="05db0930-b33b-4d73-af41-96615c8572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Yhtenäisen yhteensopivuuskäytännön ominaisuudet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Yhtenäisen yhteensopivuuskäytännön käyttöliittymän toimint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24b3e1-4401-4ce1-80db-af48c71e75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2" nillable="true" ma:displayName="Kuittauksen tila" ma:internalName="Kuittauksen_x0020_tila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db0930-b33b-4d73-af41-96615c85721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Flow_SignoffStatus xmlns="c024b3e1-4401-4ce1-80db-af48c71e75f1" xsi:nil="true"/>
    <MediaLengthInSeconds xmlns="c024b3e1-4401-4ce1-80db-af48c71e75f1" xsi:nil="true"/>
    <SharedWithUsers xmlns="05db0930-b33b-4d73-af41-96615c857211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75739DCE-B4FD-4E89-9ECB-CA756390EBF9}"/>
</file>

<file path=customXml/itemProps2.xml><?xml version="1.0" encoding="utf-8"?>
<ds:datastoreItem xmlns:ds="http://schemas.openxmlformats.org/officeDocument/2006/customXml" ds:itemID="{E1FAF5F0-3404-4219-8619-7E38988CA1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1A7C7B-C86B-4F40-959E-CB2265092C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6db7673-297e-4ccc-adeb-eb5ebc756bc0"/>
    <ds:schemaRef ds:uri="http://schemas.microsoft.com/sharepoint/v3"/>
    <ds:schemaRef ds:uri="0d6d4dba-695f-45ba-b49a-c33d35e8033f"/>
    <ds:schemaRef ds:uri="c4a1da25-6feb-468b-b2bd-3c22cfe74ca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</TotalTime>
  <Words>210</Words>
  <Application>Microsoft Office PowerPoint</Application>
  <PresentationFormat>Laajakuva</PresentationFormat>
  <Paragraphs>79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8" baseType="lpstr">
      <vt:lpstr>Arial</vt:lpstr>
      <vt:lpstr>Calibri</vt:lpstr>
      <vt:lpstr>Corbel</vt:lpstr>
      <vt:lpstr>Source Sans Pro</vt:lpstr>
      <vt:lpstr>System Font Regular</vt:lpstr>
      <vt:lpstr>Verdana</vt:lpstr>
      <vt:lpstr>1_Office-teema</vt:lpstr>
      <vt:lpstr>Kuopion väestörakenne, kaupunki-maaseutu 2021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Kuopion väestörakenne, kaupunki-maaseutu 2021 </dc:title>
  <dc:creator>Tukiainen Tarja-Leena</dc:creator>
  <cp:lastModifiedBy>Tukiainen Tarja-Leena</cp:lastModifiedBy>
  <cp:revision>1</cp:revision>
  <dcterms:created xsi:type="dcterms:W3CDTF">2022-10-28T08:07:38Z</dcterms:created>
  <dcterms:modified xsi:type="dcterms:W3CDTF">2022-10-28T08:09:04Z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0x0101001085805FED827341B13CF0892BDAC4E3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</Properties>
</file>