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1" d="100"/>
          <a:sy n="91" d="100"/>
        </p:scale>
        <p:origin x="4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C3557-00D5-40D0-851D-ED3DBC78CD27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19589-3EFB-466E-9F4A-59669B4B87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55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Palvelujen ja tavaroiden ostot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Palvelujen ja tavaroiden ostot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Ostot yht.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Ostot yht.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Kuntayhtymien osuus ostoista 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Ostot yht. 2022, sisäiset erät poistettu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Asiakkaiden palvelusetelit 2022 M€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d45e849-c7ea-4cd4-9aae-4f33a545f546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d45e849-c7ea-4cd4-9aae-4f33a545f54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d45e849-c7ea-4cd4-9aae-4f33a545f54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d45e849-c7ea-4cd4-9aae-4f33a545f54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d45e849-c7ea-4cd4-9aae-4f33a545f54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Ex ,textbox ,image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Hankinnat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Palvelujen ja tavaroiden ostot 2022 ,Palvelujen ja tavaroiden ostot 2022 ,textbox ,Ostot yht. 2022 ,Ostot yht.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Palvelualueet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lusteredBarChart ,textbox ,Kuntayhtymien osuus ostoista  2022 ,Ostot yht. 2022, sisäiset erät poistettu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Vastapuolen mukaan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siakkaiden palvelusetelit 2022 M€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Palvelusetelimenot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image ,image ,textbox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Sansia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175</Words>
  <Application>Microsoft Office PowerPoint</Application>
  <PresentationFormat>Laajakuva</PresentationFormat>
  <Paragraphs>84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Hankinnat 2022</vt:lpstr>
      <vt:lpstr>Palvelualueet</vt:lpstr>
      <vt:lpstr>Vastapuolen mukaan</vt:lpstr>
      <vt:lpstr>Palvelusetelimenot</vt:lpstr>
      <vt:lpstr>Sansia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Tukiainen Tarja-Leena</cp:lastModifiedBy>
  <cp:revision>5</cp:revision>
  <dcterms:created xsi:type="dcterms:W3CDTF">2016-09-04T11:54:55Z</dcterms:created>
  <dcterms:modified xsi:type="dcterms:W3CDTF">2023-02-23T07:15:31Z</dcterms:modified>
</cp:coreProperties>
</file>