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4" autoAdjust="0"/>
    <p:restoredTop sz="94660"/>
  </p:normalViewPr>
  <p:slideViewPr>
    <p:cSldViewPr>
      <p:cViewPr varScale="1">
        <p:scale>
          <a:sx n="116" d="100"/>
          <a:sy n="116" d="100"/>
        </p:scale>
        <p:origin x="18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7BCC-FFD8-447E-8E97-840A7C5E85A8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404-8C4A-43F5-B64D-C834969A7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505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7BCC-FFD8-447E-8E97-840A7C5E85A8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404-8C4A-43F5-B64D-C834969A7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64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7BCC-FFD8-447E-8E97-840A7C5E85A8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404-8C4A-43F5-B64D-C834969A7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218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7BCC-FFD8-447E-8E97-840A7C5E85A8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404-8C4A-43F5-B64D-C834969A7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003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7BCC-FFD8-447E-8E97-840A7C5E85A8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404-8C4A-43F5-B64D-C834969A7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46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7BCC-FFD8-447E-8E97-840A7C5E85A8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404-8C4A-43F5-B64D-C834969A7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43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7BCC-FFD8-447E-8E97-840A7C5E85A8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404-8C4A-43F5-B64D-C834969A7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7670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7BCC-FFD8-447E-8E97-840A7C5E85A8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404-8C4A-43F5-B64D-C834969A7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425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7BCC-FFD8-447E-8E97-840A7C5E85A8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404-8C4A-43F5-B64D-C834969A7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017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7BCC-FFD8-447E-8E97-840A7C5E85A8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404-8C4A-43F5-B64D-C834969A7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2011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17BCC-FFD8-447E-8E97-840A7C5E85A8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6A404-8C4A-43F5-B64D-C834969A7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773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17BCC-FFD8-447E-8E97-840A7C5E85A8}" type="datetimeFigureOut">
              <a:rPr lang="fi-FI" smtClean="0"/>
              <a:t>14.3.2023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6A404-8C4A-43F5-B64D-C834969A7A5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505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" y="166811"/>
            <a:ext cx="9099101" cy="643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277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Ryhmä 3"/>
          <p:cNvGrpSpPr/>
          <p:nvPr/>
        </p:nvGrpSpPr>
        <p:grpSpPr>
          <a:xfrm>
            <a:off x="0" y="188640"/>
            <a:ext cx="9143999" cy="6462272"/>
            <a:chOff x="0" y="188640"/>
            <a:chExt cx="9143999" cy="646227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8640"/>
              <a:ext cx="9143999" cy="646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Ryhmä 4"/>
            <p:cNvGrpSpPr/>
            <p:nvPr/>
          </p:nvGrpSpPr>
          <p:grpSpPr>
            <a:xfrm>
              <a:off x="6732240" y="980728"/>
              <a:ext cx="1115887" cy="361578"/>
              <a:chOff x="3457199" y="2642244"/>
              <a:chExt cx="1402833" cy="504000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07904" y="2708920"/>
                <a:ext cx="228600" cy="381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7199" y="2708920"/>
                <a:ext cx="247650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944" r="-1"/>
              <a:stretch/>
            </p:blipFill>
            <p:spPr bwMode="auto">
              <a:xfrm>
                <a:off x="3936504" y="2708920"/>
                <a:ext cx="245514" cy="390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7282" y="2642244"/>
                <a:ext cx="449018" cy="50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2382" y="2737495"/>
                <a:ext cx="247650" cy="36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15187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" y="219183"/>
            <a:ext cx="9126886" cy="645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5076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Näytössä katseltava diaesitys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Office-teema</vt:lpstr>
      <vt:lpstr>PowerPoint-esitys</vt:lpstr>
      <vt:lpstr>PowerPoint-esitys</vt:lpstr>
      <vt:lpstr>PowerPoint-esitys</vt:lpstr>
    </vt:vector>
  </TitlesOfParts>
  <Company>Kuopion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Satu Moilanen</dc:creator>
  <cp:lastModifiedBy>Moilanen Satu</cp:lastModifiedBy>
  <cp:revision>4</cp:revision>
  <cp:lastPrinted>2023-03-14T07:37:50Z</cp:lastPrinted>
  <dcterms:created xsi:type="dcterms:W3CDTF">2017-06-02T10:46:50Z</dcterms:created>
  <dcterms:modified xsi:type="dcterms:W3CDTF">2023-03-14T07:38:43Z</dcterms:modified>
</cp:coreProperties>
</file>