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97619F9-846E-39B4-1ED2-C72E0AEF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A7EEBF-F038-47FA-93EE-084364F75996}" type="datetimeFigureOut">
              <a:rPr lang="fi-FI" smtClean="0"/>
              <a:t>9.6.2023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409328-EF46-0D58-1C69-4AC136E0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9EEA3B-DC9B-5F2C-0CA5-B8C7281D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476849-5202-4AC1-9EA2-F28E8334E5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57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22713E9-3AE4-D878-7E4A-1E70962C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6DB8A8-02DB-09C8-FD35-2CDF95B49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1499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 descr="Kuva, joka sisältää kohteen laiva, liikenne, vesiskootteri, vene&#10;&#10;Kuvaus luotu automaattisesti">
            <a:extLst>
              <a:ext uri="{FF2B5EF4-FFF2-40B4-BE49-F238E27FC236}">
                <a16:creationId xmlns:a16="http://schemas.microsoft.com/office/drawing/2014/main" id="{C632DEC2-C398-3609-2D8A-1B08A7BD8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3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vene, laiva, teksti, vesiskootteri&#10;&#10;Kuvaus luotu automaattisesti">
            <a:extLst>
              <a:ext uri="{FF2B5EF4-FFF2-40B4-BE49-F238E27FC236}">
                <a16:creationId xmlns:a16="http://schemas.microsoft.com/office/drawing/2014/main" id="{AD00EAF6-0933-1F78-4AB7-1699511D0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5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teksti, vene, diagrammi, muotoilu&#10;&#10;Kuvaus luotu automaattisesti">
            <a:extLst>
              <a:ext uri="{FF2B5EF4-FFF2-40B4-BE49-F238E27FC236}">
                <a16:creationId xmlns:a16="http://schemas.microsoft.com/office/drawing/2014/main" id="{5BA87B57-2DA1-9A5D-275A-724807BFA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6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teksti, graafinen suunnittelu, Grafiikka, kuvakaappaus&#10;&#10;Kuvaus luotu automaattisesti">
            <a:extLst>
              <a:ext uri="{FF2B5EF4-FFF2-40B4-BE49-F238E27FC236}">
                <a16:creationId xmlns:a16="http://schemas.microsoft.com/office/drawing/2014/main" id="{1166662D-4A37-4789-24D3-D25DC2BEF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teksti, graafinen suunnittelu, Grafiikka, kuvitus&#10;&#10;Kuvaus luotu automaattisesti">
            <a:extLst>
              <a:ext uri="{FF2B5EF4-FFF2-40B4-BE49-F238E27FC236}">
                <a16:creationId xmlns:a16="http://schemas.microsoft.com/office/drawing/2014/main" id="{69E6E0D5-8D31-21F7-A1A3-E55886533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teksti, graafinen suunnittelu, kuvitus&#10;&#10;Kuvaus luotu automaattisesti">
            <a:extLst>
              <a:ext uri="{FF2B5EF4-FFF2-40B4-BE49-F238E27FC236}">
                <a16:creationId xmlns:a16="http://schemas.microsoft.com/office/drawing/2014/main" id="{90CC284A-4E0D-1721-614C-C61D28BD7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teksti, graafinen suunnittelu, kuvitus&#10;&#10;Kuvaus luotu automaattisesti">
            <a:extLst>
              <a:ext uri="{FF2B5EF4-FFF2-40B4-BE49-F238E27FC236}">
                <a16:creationId xmlns:a16="http://schemas.microsoft.com/office/drawing/2014/main" id="{E572C0DD-4124-2766-7A35-EC1C0BDAD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1" descr="Kuva, joka sisältää kohteen teksti, graafinen suunnittelu, Grafiikka, kuvitus&#10;&#10;Kuvaus luotu automaattisesti">
            <a:extLst>
              <a:ext uri="{FF2B5EF4-FFF2-40B4-BE49-F238E27FC236}">
                <a16:creationId xmlns:a16="http://schemas.microsoft.com/office/drawing/2014/main" id="{B53C0120-A515-3CA5-59AD-B7B9365AA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Laajakuva</PresentationFormat>
  <Paragraphs>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Malkki</dc:creator>
  <cp:lastModifiedBy>Venla Malkki</cp:lastModifiedBy>
  <cp:revision>2</cp:revision>
  <dcterms:created xsi:type="dcterms:W3CDTF">2023-06-09T12:51:49Z</dcterms:created>
  <dcterms:modified xsi:type="dcterms:W3CDTF">2023-06-09T13:01:40Z</dcterms:modified>
</cp:coreProperties>
</file>