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18"/>
  </p:notesMasterIdLst>
  <p:sldIdLst>
    <p:sldId id="1939" r:id="rId5"/>
    <p:sldId id="1940" r:id="rId6"/>
    <p:sldId id="1970" r:id="rId7"/>
    <p:sldId id="1953" r:id="rId8"/>
    <p:sldId id="1944" r:id="rId9"/>
    <p:sldId id="1946" r:id="rId10"/>
    <p:sldId id="1947" r:id="rId11"/>
    <p:sldId id="1948" r:id="rId12"/>
    <p:sldId id="1934" r:id="rId13"/>
    <p:sldId id="1927" r:id="rId14"/>
    <p:sldId id="1966" r:id="rId15"/>
    <p:sldId id="1950" r:id="rId16"/>
    <p:sldId id="1969" r:id="rId17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1DF"/>
    <a:srgbClr val="FDAA63"/>
    <a:srgbClr val="2CD5C4"/>
    <a:srgbClr val="CEFF8C"/>
    <a:srgbClr val="A7C6ED"/>
    <a:srgbClr val="E6BEDD"/>
    <a:srgbClr val="275D38"/>
    <a:srgbClr val="250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olainen Irma" userId="258ba05a-3f4e-4792-b8e8-6316287bb459" providerId="ADAL" clId="{1AE9D0F8-A45E-4324-AC2E-B8CAB6B74002}"/>
    <pc:docChg chg="delSld modSld sldOrd">
      <pc:chgData name="Savolainen Irma" userId="258ba05a-3f4e-4792-b8e8-6316287bb459" providerId="ADAL" clId="{1AE9D0F8-A45E-4324-AC2E-B8CAB6B74002}" dt="2024-09-05T11:52:23.675" v="2"/>
      <pc:docMkLst>
        <pc:docMk/>
      </pc:docMkLst>
      <pc:sldChg chg="del">
        <pc:chgData name="Savolainen Irma" userId="258ba05a-3f4e-4792-b8e8-6316287bb459" providerId="ADAL" clId="{1AE9D0F8-A45E-4324-AC2E-B8CAB6B74002}" dt="2024-09-05T11:52:16.268" v="0" actId="47"/>
        <pc:sldMkLst>
          <pc:docMk/>
          <pc:sldMk cId="4137561777" sldId="1906"/>
        </pc:sldMkLst>
      </pc:sldChg>
      <pc:sldChg chg="ord">
        <pc:chgData name="Savolainen Irma" userId="258ba05a-3f4e-4792-b8e8-6316287bb459" providerId="ADAL" clId="{1AE9D0F8-A45E-4324-AC2E-B8CAB6B74002}" dt="2024-09-05T11:52:23.675" v="2"/>
        <pc:sldMkLst>
          <pc:docMk/>
          <pc:sldMk cId="3034686138" sldId="1950"/>
        </pc:sldMkLst>
      </pc:sldChg>
      <pc:sldChg chg="del">
        <pc:chgData name="Savolainen Irma" userId="258ba05a-3f4e-4792-b8e8-6316287bb459" providerId="ADAL" clId="{1AE9D0F8-A45E-4324-AC2E-B8CAB6B74002}" dt="2024-09-05T11:52:16.268" v="0" actId="47"/>
        <pc:sldMkLst>
          <pc:docMk/>
          <pc:sldMk cId="1068180492" sldId="1955"/>
        </pc:sldMkLst>
      </pc:sldChg>
      <pc:sldChg chg="del">
        <pc:chgData name="Savolainen Irma" userId="258ba05a-3f4e-4792-b8e8-6316287bb459" providerId="ADAL" clId="{1AE9D0F8-A45E-4324-AC2E-B8CAB6B74002}" dt="2024-09-05T11:52:16.268" v="0" actId="47"/>
        <pc:sldMkLst>
          <pc:docMk/>
          <pc:sldMk cId="4007458389" sldId="1956"/>
        </pc:sldMkLst>
      </pc:sldChg>
      <pc:sldChg chg="del">
        <pc:chgData name="Savolainen Irma" userId="258ba05a-3f4e-4792-b8e8-6316287bb459" providerId="ADAL" clId="{1AE9D0F8-A45E-4324-AC2E-B8CAB6B74002}" dt="2024-09-05T11:52:16.268" v="0" actId="47"/>
        <pc:sldMkLst>
          <pc:docMk/>
          <pc:sldMk cId="2211018494" sldId="1957"/>
        </pc:sldMkLst>
      </pc:sldChg>
      <pc:sldChg chg="del">
        <pc:chgData name="Savolainen Irma" userId="258ba05a-3f4e-4792-b8e8-6316287bb459" providerId="ADAL" clId="{1AE9D0F8-A45E-4324-AC2E-B8CAB6B74002}" dt="2024-09-05T11:52:16.268" v="0" actId="47"/>
        <pc:sldMkLst>
          <pc:docMk/>
          <pc:sldMk cId="2299941068" sldId="1958"/>
        </pc:sldMkLst>
      </pc:sldChg>
      <pc:sldChg chg="del">
        <pc:chgData name="Savolainen Irma" userId="258ba05a-3f4e-4792-b8e8-6316287bb459" providerId="ADAL" clId="{1AE9D0F8-A45E-4324-AC2E-B8CAB6B74002}" dt="2024-09-05T11:52:16.268" v="0" actId="47"/>
        <pc:sldMkLst>
          <pc:docMk/>
          <pc:sldMk cId="874836710" sldId="1959"/>
        </pc:sldMkLst>
      </pc:sldChg>
      <pc:sldChg chg="del">
        <pc:chgData name="Savolainen Irma" userId="258ba05a-3f4e-4792-b8e8-6316287bb459" providerId="ADAL" clId="{1AE9D0F8-A45E-4324-AC2E-B8CAB6B74002}" dt="2024-09-05T11:52:16.268" v="0" actId="47"/>
        <pc:sldMkLst>
          <pc:docMk/>
          <pc:sldMk cId="158866941" sldId="1960"/>
        </pc:sldMkLst>
      </pc:sldChg>
      <pc:sldChg chg="del">
        <pc:chgData name="Savolainen Irma" userId="258ba05a-3f4e-4792-b8e8-6316287bb459" providerId="ADAL" clId="{1AE9D0F8-A45E-4324-AC2E-B8CAB6B74002}" dt="2024-09-05T11:52:16.268" v="0" actId="47"/>
        <pc:sldMkLst>
          <pc:docMk/>
          <pc:sldMk cId="255152251" sldId="1961"/>
        </pc:sldMkLst>
      </pc:sldChg>
      <pc:sldChg chg="del">
        <pc:chgData name="Savolainen Irma" userId="258ba05a-3f4e-4792-b8e8-6316287bb459" providerId="ADAL" clId="{1AE9D0F8-A45E-4324-AC2E-B8CAB6B74002}" dt="2024-09-05T11:52:16.268" v="0" actId="47"/>
        <pc:sldMkLst>
          <pc:docMk/>
          <pc:sldMk cId="3294722152" sldId="1962"/>
        </pc:sldMkLst>
      </pc:sldChg>
      <pc:sldChg chg="del">
        <pc:chgData name="Savolainen Irma" userId="258ba05a-3f4e-4792-b8e8-6316287bb459" providerId="ADAL" clId="{1AE9D0F8-A45E-4324-AC2E-B8CAB6B74002}" dt="2024-09-05T11:52:16.268" v="0" actId="47"/>
        <pc:sldMkLst>
          <pc:docMk/>
          <pc:sldMk cId="4125290582" sldId="1963"/>
        </pc:sldMkLst>
      </pc:sldChg>
      <pc:sldChg chg="del">
        <pc:chgData name="Savolainen Irma" userId="258ba05a-3f4e-4792-b8e8-6316287bb459" providerId="ADAL" clId="{1AE9D0F8-A45E-4324-AC2E-B8CAB6B74002}" dt="2024-09-05T11:52:16.268" v="0" actId="47"/>
        <pc:sldMkLst>
          <pc:docMk/>
          <pc:sldMk cId="1237695754" sldId="19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5B2898-5006-C9CB-39AC-B494F8F182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119D31-B1E5-6500-64F2-2950BF2CE7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799C56-7C19-4AF1-90A1-9BA330481E2A}" type="datetimeFigureOut">
              <a:rPr lang="LID4096"/>
              <a:pPr>
                <a:defRPr/>
              </a:pPr>
              <a:t>09/05/2024</a:t>
            </a:fld>
            <a:endParaRPr lang="en-F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D19BE69-772E-05F2-6F94-774E792612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F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7AE69D4-71B5-C763-08C7-045AD64B8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66B55-8516-D0A4-C7B8-A3A8C2A30E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A330C-133F-0DB2-39B1-8698166EC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B581F4-A92C-45E2-BBCB-32BE5126B26B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0EECC928-7033-21EB-C0F4-1D3B72011826}"/>
              </a:ext>
            </a:extLst>
          </p:cNvPr>
          <p:cNvSpPr/>
          <p:nvPr userDrawn="1"/>
        </p:nvSpPr>
        <p:spPr>
          <a:xfrm>
            <a:off x="4414634" y="447061"/>
            <a:ext cx="2731284" cy="4403128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273" y="1901986"/>
            <a:ext cx="3474682" cy="1790700"/>
          </a:xfrm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273" y="3908809"/>
            <a:ext cx="3474682" cy="83513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980A4C2A-9721-314E-D298-E83972654E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084" y="447061"/>
            <a:ext cx="918604" cy="918604"/>
          </a:xfrm>
          <a:prstGeom prst="rect">
            <a:avLst/>
          </a:pr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FBF1FC4E-DF9C-F876-AB58-D07DFF1812A3}"/>
              </a:ext>
            </a:extLst>
          </p:cNvPr>
          <p:cNvSpPr/>
          <p:nvPr userDrawn="1"/>
        </p:nvSpPr>
        <p:spPr>
          <a:xfrm>
            <a:off x="5207114" y="447061"/>
            <a:ext cx="2731284" cy="4403128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4CAB1F5-2A5D-8C80-44CF-66EB3C9D52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9358" y="447061"/>
            <a:ext cx="2731284" cy="4403128"/>
          </a:xfrm>
          <a:custGeom>
            <a:avLst/>
            <a:gdLst>
              <a:gd name="connsiteX0" fmla="*/ 522261 w 2731284"/>
              <a:gd name="connsiteY0" fmla="*/ 0 h 4403128"/>
              <a:gd name="connsiteX1" fmla="*/ 542603 w 2731284"/>
              <a:gd name="connsiteY1" fmla="*/ 1024 h 4403128"/>
              <a:gd name="connsiteX2" fmla="*/ 552757 w 2731284"/>
              <a:gd name="connsiteY2" fmla="*/ 0 h 4403128"/>
              <a:gd name="connsiteX3" fmla="*/ 583158 w 2731284"/>
              <a:gd name="connsiteY3" fmla="*/ 3065 h 4403128"/>
              <a:gd name="connsiteX4" fmla="*/ 748121 w 2731284"/>
              <a:gd name="connsiteY4" fmla="*/ 11367 h 4403128"/>
              <a:gd name="connsiteX5" fmla="*/ 2731284 w 2731284"/>
              <a:gd name="connsiteY5" fmla="*/ 2201564 h 4403128"/>
              <a:gd name="connsiteX6" fmla="*/ 748121 w 2731284"/>
              <a:gd name="connsiteY6" fmla="*/ 4391762 h 4403128"/>
              <a:gd name="connsiteX7" fmla="*/ 556416 w 2731284"/>
              <a:gd name="connsiteY7" fmla="*/ 4401409 h 4403128"/>
              <a:gd name="connsiteX8" fmla="*/ 552757 w 2731284"/>
              <a:gd name="connsiteY8" fmla="*/ 4401778 h 4403128"/>
              <a:gd name="connsiteX9" fmla="*/ 551535 w 2731284"/>
              <a:gd name="connsiteY9" fmla="*/ 4401655 h 4403128"/>
              <a:gd name="connsiteX10" fmla="*/ 522261 w 2731284"/>
              <a:gd name="connsiteY10" fmla="*/ 4403128 h 4403128"/>
              <a:gd name="connsiteX11" fmla="*/ 512966 w 2731284"/>
              <a:gd name="connsiteY11" fmla="*/ 4402660 h 4403128"/>
              <a:gd name="connsiteX12" fmla="*/ 512966 w 2731284"/>
              <a:gd name="connsiteY12" fmla="*/ 4397767 h 4403128"/>
              <a:gd name="connsiteX13" fmla="*/ 441357 w 2731284"/>
              <a:gd name="connsiteY13" fmla="*/ 4390548 h 4403128"/>
              <a:gd name="connsiteX14" fmla="*/ 0 w 2731284"/>
              <a:gd name="connsiteY14" fmla="*/ 3849021 h 4403128"/>
              <a:gd name="connsiteX15" fmla="*/ 441357 w 2731284"/>
              <a:gd name="connsiteY15" fmla="*/ 3307494 h 4403128"/>
              <a:gd name="connsiteX16" fmla="*/ 512966 w 2731284"/>
              <a:gd name="connsiteY16" fmla="*/ 3300275 h 4403128"/>
              <a:gd name="connsiteX17" fmla="*/ 512966 w 2731284"/>
              <a:gd name="connsiteY17" fmla="*/ 3299013 h 4403128"/>
              <a:gd name="connsiteX18" fmla="*/ 441357 w 2731284"/>
              <a:gd name="connsiteY18" fmla="*/ 3291794 h 4403128"/>
              <a:gd name="connsiteX19" fmla="*/ 0 w 2731284"/>
              <a:gd name="connsiteY19" fmla="*/ 2750267 h 4403128"/>
              <a:gd name="connsiteX20" fmla="*/ 441357 w 2731284"/>
              <a:gd name="connsiteY20" fmla="*/ 2208740 h 4403128"/>
              <a:gd name="connsiteX21" fmla="*/ 512966 w 2731284"/>
              <a:gd name="connsiteY21" fmla="*/ 2201521 h 4403128"/>
              <a:gd name="connsiteX22" fmla="*/ 512966 w 2731284"/>
              <a:gd name="connsiteY22" fmla="*/ 2200258 h 4403128"/>
              <a:gd name="connsiteX23" fmla="*/ 441357 w 2731284"/>
              <a:gd name="connsiteY23" fmla="*/ 2193039 h 4403128"/>
              <a:gd name="connsiteX24" fmla="*/ 0 w 2731284"/>
              <a:gd name="connsiteY24" fmla="*/ 1651512 h 4403128"/>
              <a:gd name="connsiteX25" fmla="*/ 441357 w 2731284"/>
              <a:gd name="connsiteY25" fmla="*/ 1109985 h 4403128"/>
              <a:gd name="connsiteX26" fmla="*/ 512966 w 2731284"/>
              <a:gd name="connsiteY26" fmla="*/ 1102767 h 4403128"/>
              <a:gd name="connsiteX27" fmla="*/ 512966 w 2731284"/>
              <a:gd name="connsiteY27" fmla="*/ 1101503 h 4403128"/>
              <a:gd name="connsiteX28" fmla="*/ 441357 w 2731284"/>
              <a:gd name="connsiteY28" fmla="*/ 1094284 h 4403128"/>
              <a:gd name="connsiteX29" fmla="*/ 0 w 2731284"/>
              <a:gd name="connsiteY29" fmla="*/ 552757 h 4403128"/>
              <a:gd name="connsiteX30" fmla="*/ 441357 w 2731284"/>
              <a:gd name="connsiteY30" fmla="*/ 11230 h 4403128"/>
              <a:gd name="connsiteX31" fmla="*/ 512966 w 2731284"/>
              <a:gd name="connsiteY31" fmla="*/ 4012 h 4403128"/>
              <a:gd name="connsiteX32" fmla="*/ 512966 w 2731284"/>
              <a:gd name="connsiteY32" fmla="*/ 468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31284" h="4403128">
                <a:moveTo>
                  <a:pt x="522261" y="0"/>
                </a:moveTo>
                <a:lnTo>
                  <a:pt x="542603" y="1024"/>
                </a:lnTo>
                <a:lnTo>
                  <a:pt x="552757" y="0"/>
                </a:lnTo>
                <a:lnTo>
                  <a:pt x="583158" y="3065"/>
                </a:lnTo>
                <a:lnTo>
                  <a:pt x="748121" y="11367"/>
                </a:lnTo>
                <a:cubicBezTo>
                  <a:pt x="1862035" y="124109"/>
                  <a:pt x="2731284" y="1061667"/>
                  <a:pt x="2731284" y="2201564"/>
                </a:cubicBezTo>
                <a:cubicBezTo>
                  <a:pt x="2731284" y="3341461"/>
                  <a:pt x="1862035" y="4279020"/>
                  <a:pt x="748121" y="4391762"/>
                </a:cubicBezTo>
                <a:lnTo>
                  <a:pt x="556416" y="4401409"/>
                </a:lnTo>
                <a:lnTo>
                  <a:pt x="552757" y="4401778"/>
                </a:lnTo>
                <a:lnTo>
                  <a:pt x="551535" y="4401655"/>
                </a:lnTo>
                <a:lnTo>
                  <a:pt x="522261" y="4403128"/>
                </a:lnTo>
                <a:lnTo>
                  <a:pt x="512966" y="4402660"/>
                </a:lnTo>
                <a:lnTo>
                  <a:pt x="512966" y="4397767"/>
                </a:lnTo>
                <a:lnTo>
                  <a:pt x="441357" y="4390548"/>
                </a:lnTo>
                <a:cubicBezTo>
                  <a:pt x="189475" y="4339006"/>
                  <a:pt x="0" y="4116140"/>
                  <a:pt x="0" y="3849021"/>
                </a:cubicBezTo>
                <a:cubicBezTo>
                  <a:pt x="0" y="3581902"/>
                  <a:pt x="189475" y="3359037"/>
                  <a:pt x="441357" y="3307494"/>
                </a:cubicBezTo>
                <a:lnTo>
                  <a:pt x="512966" y="3300275"/>
                </a:lnTo>
                <a:lnTo>
                  <a:pt x="512966" y="3299013"/>
                </a:lnTo>
                <a:lnTo>
                  <a:pt x="441357" y="3291794"/>
                </a:lnTo>
                <a:cubicBezTo>
                  <a:pt x="189475" y="3240251"/>
                  <a:pt x="0" y="3017386"/>
                  <a:pt x="0" y="2750267"/>
                </a:cubicBezTo>
                <a:cubicBezTo>
                  <a:pt x="0" y="2483148"/>
                  <a:pt x="189475" y="2260283"/>
                  <a:pt x="441357" y="2208740"/>
                </a:cubicBezTo>
                <a:lnTo>
                  <a:pt x="512966" y="2201521"/>
                </a:lnTo>
                <a:lnTo>
                  <a:pt x="512966" y="2200258"/>
                </a:lnTo>
                <a:lnTo>
                  <a:pt x="441357" y="2193039"/>
                </a:lnTo>
                <a:cubicBezTo>
                  <a:pt x="189475" y="2141497"/>
                  <a:pt x="0" y="1918631"/>
                  <a:pt x="0" y="1651512"/>
                </a:cubicBezTo>
                <a:cubicBezTo>
                  <a:pt x="0" y="1384393"/>
                  <a:pt x="189475" y="1161528"/>
                  <a:pt x="441357" y="1109985"/>
                </a:cubicBezTo>
                <a:lnTo>
                  <a:pt x="512966" y="1102767"/>
                </a:lnTo>
                <a:lnTo>
                  <a:pt x="512966" y="1101503"/>
                </a:lnTo>
                <a:lnTo>
                  <a:pt x="441357" y="1094284"/>
                </a:lnTo>
                <a:cubicBezTo>
                  <a:pt x="189475" y="1042742"/>
                  <a:pt x="0" y="819877"/>
                  <a:pt x="0" y="552757"/>
                </a:cubicBezTo>
                <a:cubicBezTo>
                  <a:pt x="0" y="285638"/>
                  <a:pt x="189475" y="62773"/>
                  <a:pt x="441357" y="11230"/>
                </a:cubicBezTo>
                <a:lnTo>
                  <a:pt x="512966" y="4012"/>
                </a:lnTo>
                <a:lnTo>
                  <a:pt x="512966" y="46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08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0400" y="1227705"/>
            <a:ext cx="8326800" cy="8676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08842" y="2190333"/>
            <a:ext cx="4062672" cy="40769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08842" y="2598030"/>
            <a:ext cx="4062672" cy="21366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485" y="2190333"/>
            <a:ext cx="4062672" cy="40769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4672485" y="2598030"/>
            <a:ext cx="4062672" cy="21366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6">
            <a:extLst>
              <a:ext uri="{FF2B5EF4-FFF2-40B4-BE49-F238E27FC236}">
                <a16:creationId xmlns:a16="http://schemas.microsoft.com/office/drawing/2014/main" id="{DA8DAF4B-04A9-F3B7-9604-27596333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62854E-4030-4341-9639-29FFC491BFD1}" type="datetime1">
              <a:rPr lang="fi-FI" smtClean="0"/>
              <a:t>5.9.2024</a:t>
            </a:fld>
            <a:endParaRPr lang="fi-FI"/>
          </a:p>
        </p:txBody>
      </p:sp>
      <p:sp>
        <p:nvSpPr>
          <p:cNvPr id="6" name="Dian numeron paikkamerkki 8">
            <a:extLst>
              <a:ext uri="{FF2B5EF4-FFF2-40B4-BE49-F238E27FC236}">
                <a16:creationId xmlns:a16="http://schemas.microsoft.com/office/drawing/2014/main" id="{ABCCD26F-1A7A-9020-9AA7-A560B0A9D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E04198-8310-4FE4-8EB4-19891621250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675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42" y="1218261"/>
            <a:ext cx="8326315" cy="82764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9986FE-DCB7-952F-D3C7-9A9CC973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2838F-E00D-4EE9-9FF4-9E962686344B}" type="datetime1">
              <a:rPr lang="fi-FI" smtClean="0"/>
              <a:t>5.9.2024</a:t>
            </a:fld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6A595-CC05-F3F6-9039-D78B31A4D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1029B-CD76-485F-A3F6-7E9EDF0E7251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24287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39097-8CE3-36E7-8152-4A4F4606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4CA9-C0C7-46C3-905E-E8974A94672F}" type="datetime1">
              <a:rPr lang="fi-FI" smtClean="0"/>
              <a:t>5.9.2024</a:t>
            </a:fld>
            <a:endParaRPr lang="en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FCC31C-5E11-709B-8484-108A76B41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57A6-BA28-42E2-BBA3-71DAB51EC238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1800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6" y="1309698"/>
            <a:ext cx="3163583" cy="910007"/>
          </a:xfrm>
        </p:spPr>
        <p:txBody>
          <a:bodyPr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436" y="2219706"/>
            <a:ext cx="3163583" cy="251495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1309698"/>
            <a:ext cx="4841173" cy="342495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79721C7-9632-31ED-FC17-8D08480D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8B1DE-701F-4542-A6CE-66CDA6224226}" type="datetime1">
              <a:rPr lang="fi-FI" smtClean="0"/>
              <a:t>5.9.2024</a:t>
            </a:fld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8C83D5-1CE2-8262-03B5-97193C3B32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1EA9-B4AC-4E64-8261-10BA2181E8AA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18818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981" y="1322480"/>
            <a:ext cx="3163583" cy="910007"/>
          </a:xfrm>
        </p:spPr>
        <p:txBody>
          <a:bodyPr/>
          <a:lstStyle>
            <a:lvl1pPr>
              <a:defRPr sz="24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5436" y="1322480"/>
            <a:ext cx="4841173" cy="341072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4981" y="2232487"/>
            <a:ext cx="3163583" cy="25007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9A5AB4-AF7F-67F5-2351-4B63B9FD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4007A-963D-4F89-8DE9-75BE202FD85A}" type="datetime1">
              <a:rPr lang="fi-FI" smtClean="0"/>
              <a:t>5.9.2024</a:t>
            </a:fld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CF8E8E-B790-A99C-7090-A58DF9D92C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A82EC-3D25-4E15-892D-6A1FB12BC83E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3493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1164C-70C7-9B3B-0F8F-96B0EF816B13}"/>
              </a:ext>
            </a:extLst>
          </p:cNvPr>
          <p:cNvGrpSpPr/>
          <p:nvPr userDrawn="1"/>
        </p:nvGrpSpPr>
        <p:grpSpPr>
          <a:xfrm>
            <a:off x="5516880" y="483391"/>
            <a:ext cx="2667615" cy="2147377"/>
            <a:chOff x="5516880" y="483391"/>
            <a:chExt cx="2667615" cy="214737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205985A-8EF5-3DB2-DDCB-02E726343D1A}"/>
                </a:ext>
              </a:extLst>
            </p:cNvPr>
            <p:cNvSpPr/>
            <p:nvPr userDrawn="1"/>
          </p:nvSpPr>
          <p:spPr>
            <a:xfrm rot="5400000">
              <a:off x="6023320" y="469592"/>
              <a:ext cx="1654736" cy="2667615"/>
            </a:xfrm>
            <a:custGeom>
              <a:avLst/>
              <a:gdLst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644619 w 2731284"/>
                <a:gd name="connsiteY4" fmla="*/ 4394253 h 4403486"/>
                <a:gd name="connsiteX5" fmla="*/ 553028 w 2731284"/>
                <a:gd name="connsiteY5" fmla="*/ 4403486 h 4403486"/>
                <a:gd name="connsiteX6" fmla="*/ 0 w 2731284"/>
                <a:gd name="connsiteY6" fmla="*/ 3850458 h 4403486"/>
                <a:gd name="connsiteX7" fmla="*/ 441574 w 2731284"/>
                <a:gd name="connsiteY7" fmla="*/ 3308666 h 4403486"/>
                <a:gd name="connsiteX8" fmla="*/ 531547 w 2731284"/>
                <a:gd name="connsiteY8" fmla="*/ 3299596 h 4403486"/>
                <a:gd name="connsiteX9" fmla="*/ 441574 w 2731284"/>
                <a:gd name="connsiteY9" fmla="*/ 3290526 h 4403486"/>
                <a:gd name="connsiteX10" fmla="*/ 0 w 2731284"/>
                <a:gd name="connsiteY10" fmla="*/ 2748733 h 4403486"/>
                <a:gd name="connsiteX11" fmla="*/ 441574 w 2731284"/>
                <a:gd name="connsiteY11" fmla="*/ 2206941 h 4403486"/>
                <a:gd name="connsiteX12" fmla="*/ 484304 w 2731284"/>
                <a:gd name="connsiteY12" fmla="*/ 2202633 h 4403486"/>
                <a:gd name="connsiteX13" fmla="*/ 441574 w 2731284"/>
                <a:gd name="connsiteY13" fmla="*/ 2198326 h 4403486"/>
                <a:gd name="connsiteX14" fmla="*/ 0 w 2731284"/>
                <a:gd name="connsiteY14" fmla="*/ 1656533 h 4403486"/>
                <a:gd name="connsiteX15" fmla="*/ 441574 w 2731284"/>
                <a:gd name="connsiteY15" fmla="*/ 1114741 h 4403486"/>
                <a:gd name="connsiteX16" fmla="*/ 531547 w 2731284"/>
                <a:gd name="connsiteY16" fmla="*/ 1105671 h 4403486"/>
                <a:gd name="connsiteX17" fmla="*/ 441574 w 2731284"/>
                <a:gd name="connsiteY17" fmla="*/ 1096601 h 4403486"/>
                <a:gd name="connsiteX18" fmla="*/ 0 w 2731284"/>
                <a:gd name="connsiteY18" fmla="*/ 554808 h 4403486"/>
                <a:gd name="connsiteX19" fmla="*/ 553028 w 2731284"/>
                <a:gd name="connsiteY19" fmla="*/ 1780 h 4403486"/>
                <a:gd name="connsiteX20" fmla="*/ 563838 w 2731284"/>
                <a:gd name="connsiteY20" fmla="*/ 2870 h 4403486"/>
                <a:gd name="connsiteX0" fmla="*/ 563838 w 2731284"/>
                <a:gd name="connsiteY0" fmla="*/ 0 h 4412138"/>
                <a:gd name="connsiteX1" fmla="*/ 755456 w 2731284"/>
                <a:gd name="connsiteY1" fmla="*/ 9676 h 4412138"/>
                <a:gd name="connsiteX2" fmla="*/ 2731284 w 2731284"/>
                <a:gd name="connsiteY2" fmla="*/ 2199166 h 4412138"/>
                <a:gd name="connsiteX3" fmla="*/ 755456 w 2731284"/>
                <a:gd name="connsiteY3" fmla="*/ 4388656 h 4412138"/>
                <a:gd name="connsiteX4" fmla="*/ 648109 w 2731284"/>
                <a:gd name="connsiteY4" fmla="*/ 4411704 h 4412138"/>
                <a:gd name="connsiteX5" fmla="*/ 553028 w 2731284"/>
                <a:gd name="connsiteY5" fmla="*/ 4403486 h 4412138"/>
                <a:gd name="connsiteX6" fmla="*/ 0 w 2731284"/>
                <a:gd name="connsiteY6" fmla="*/ 3850458 h 4412138"/>
                <a:gd name="connsiteX7" fmla="*/ 441574 w 2731284"/>
                <a:gd name="connsiteY7" fmla="*/ 3308666 h 4412138"/>
                <a:gd name="connsiteX8" fmla="*/ 531547 w 2731284"/>
                <a:gd name="connsiteY8" fmla="*/ 3299596 h 4412138"/>
                <a:gd name="connsiteX9" fmla="*/ 441574 w 2731284"/>
                <a:gd name="connsiteY9" fmla="*/ 3290526 h 4412138"/>
                <a:gd name="connsiteX10" fmla="*/ 0 w 2731284"/>
                <a:gd name="connsiteY10" fmla="*/ 2748733 h 4412138"/>
                <a:gd name="connsiteX11" fmla="*/ 441574 w 2731284"/>
                <a:gd name="connsiteY11" fmla="*/ 2206941 h 4412138"/>
                <a:gd name="connsiteX12" fmla="*/ 484304 w 2731284"/>
                <a:gd name="connsiteY12" fmla="*/ 2202633 h 4412138"/>
                <a:gd name="connsiteX13" fmla="*/ 441574 w 2731284"/>
                <a:gd name="connsiteY13" fmla="*/ 2198326 h 4412138"/>
                <a:gd name="connsiteX14" fmla="*/ 0 w 2731284"/>
                <a:gd name="connsiteY14" fmla="*/ 1656533 h 4412138"/>
                <a:gd name="connsiteX15" fmla="*/ 441574 w 2731284"/>
                <a:gd name="connsiteY15" fmla="*/ 1114741 h 4412138"/>
                <a:gd name="connsiteX16" fmla="*/ 531547 w 2731284"/>
                <a:gd name="connsiteY16" fmla="*/ 1105671 h 4412138"/>
                <a:gd name="connsiteX17" fmla="*/ 441574 w 2731284"/>
                <a:gd name="connsiteY17" fmla="*/ 1096601 h 4412138"/>
                <a:gd name="connsiteX18" fmla="*/ 0 w 2731284"/>
                <a:gd name="connsiteY18" fmla="*/ 554808 h 4412138"/>
                <a:gd name="connsiteX19" fmla="*/ 553028 w 2731284"/>
                <a:gd name="connsiteY19" fmla="*/ 1780 h 4412138"/>
                <a:gd name="connsiteX20" fmla="*/ 563838 w 2731284"/>
                <a:gd name="connsiteY20" fmla="*/ 2870 h 4412138"/>
                <a:gd name="connsiteX21" fmla="*/ 563838 w 2731284"/>
                <a:gd name="connsiteY21" fmla="*/ 0 h 4412138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4466"/>
                <a:gd name="connsiteX1" fmla="*/ 755456 w 2731284"/>
                <a:gd name="connsiteY1" fmla="*/ 9676 h 4404466"/>
                <a:gd name="connsiteX2" fmla="*/ 2731284 w 2731284"/>
                <a:gd name="connsiteY2" fmla="*/ 2199166 h 4404466"/>
                <a:gd name="connsiteX3" fmla="*/ 755456 w 2731284"/>
                <a:gd name="connsiteY3" fmla="*/ 4388656 h 4404466"/>
                <a:gd name="connsiteX4" fmla="*/ 553028 w 2731284"/>
                <a:gd name="connsiteY4" fmla="*/ 4403486 h 4404466"/>
                <a:gd name="connsiteX5" fmla="*/ 0 w 2731284"/>
                <a:gd name="connsiteY5" fmla="*/ 3850458 h 4404466"/>
                <a:gd name="connsiteX6" fmla="*/ 441574 w 2731284"/>
                <a:gd name="connsiteY6" fmla="*/ 3308666 h 4404466"/>
                <a:gd name="connsiteX7" fmla="*/ 531547 w 2731284"/>
                <a:gd name="connsiteY7" fmla="*/ 3299596 h 4404466"/>
                <a:gd name="connsiteX8" fmla="*/ 441574 w 2731284"/>
                <a:gd name="connsiteY8" fmla="*/ 3290526 h 4404466"/>
                <a:gd name="connsiteX9" fmla="*/ 0 w 2731284"/>
                <a:gd name="connsiteY9" fmla="*/ 2748733 h 4404466"/>
                <a:gd name="connsiteX10" fmla="*/ 441574 w 2731284"/>
                <a:gd name="connsiteY10" fmla="*/ 2206941 h 4404466"/>
                <a:gd name="connsiteX11" fmla="*/ 484304 w 2731284"/>
                <a:gd name="connsiteY11" fmla="*/ 2202633 h 4404466"/>
                <a:gd name="connsiteX12" fmla="*/ 441574 w 2731284"/>
                <a:gd name="connsiteY12" fmla="*/ 2198326 h 4404466"/>
                <a:gd name="connsiteX13" fmla="*/ 0 w 2731284"/>
                <a:gd name="connsiteY13" fmla="*/ 1656533 h 4404466"/>
                <a:gd name="connsiteX14" fmla="*/ 441574 w 2731284"/>
                <a:gd name="connsiteY14" fmla="*/ 1114741 h 4404466"/>
                <a:gd name="connsiteX15" fmla="*/ 531547 w 2731284"/>
                <a:gd name="connsiteY15" fmla="*/ 1105671 h 4404466"/>
                <a:gd name="connsiteX16" fmla="*/ 441574 w 2731284"/>
                <a:gd name="connsiteY16" fmla="*/ 1096601 h 4404466"/>
                <a:gd name="connsiteX17" fmla="*/ 0 w 2731284"/>
                <a:gd name="connsiteY17" fmla="*/ 554808 h 4404466"/>
                <a:gd name="connsiteX18" fmla="*/ 553028 w 2731284"/>
                <a:gd name="connsiteY18" fmla="*/ 1780 h 4404466"/>
                <a:gd name="connsiteX19" fmla="*/ 563838 w 2731284"/>
                <a:gd name="connsiteY19" fmla="*/ 2870 h 4404466"/>
                <a:gd name="connsiteX20" fmla="*/ 563838 w 2731284"/>
                <a:gd name="connsiteY20" fmla="*/ 0 h 4404466"/>
                <a:gd name="connsiteX0" fmla="*/ 563838 w 2731284"/>
                <a:gd name="connsiteY0" fmla="*/ 0 h 4405270"/>
                <a:gd name="connsiteX1" fmla="*/ 755456 w 2731284"/>
                <a:gd name="connsiteY1" fmla="*/ 9676 h 4405270"/>
                <a:gd name="connsiteX2" fmla="*/ 2731284 w 2731284"/>
                <a:gd name="connsiteY2" fmla="*/ 2199166 h 4405270"/>
                <a:gd name="connsiteX3" fmla="*/ 755456 w 2731284"/>
                <a:gd name="connsiteY3" fmla="*/ 4388656 h 4405270"/>
                <a:gd name="connsiteX4" fmla="*/ 553028 w 2731284"/>
                <a:gd name="connsiteY4" fmla="*/ 4403486 h 4405270"/>
                <a:gd name="connsiteX5" fmla="*/ 0 w 2731284"/>
                <a:gd name="connsiteY5" fmla="*/ 3850458 h 4405270"/>
                <a:gd name="connsiteX6" fmla="*/ 441574 w 2731284"/>
                <a:gd name="connsiteY6" fmla="*/ 3308666 h 4405270"/>
                <a:gd name="connsiteX7" fmla="*/ 531547 w 2731284"/>
                <a:gd name="connsiteY7" fmla="*/ 3299596 h 4405270"/>
                <a:gd name="connsiteX8" fmla="*/ 441574 w 2731284"/>
                <a:gd name="connsiteY8" fmla="*/ 3290526 h 4405270"/>
                <a:gd name="connsiteX9" fmla="*/ 0 w 2731284"/>
                <a:gd name="connsiteY9" fmla="*/ 2748733 h 4405270"/>
                <a:gd name="connsiteX10" fmla="*/ 441574 w 2731284"/>
                <a:gd name="connsiteY10" fmla="*/ 2206941 h 4405270"/>
                <a:gd name="connsiteX11" fmla="*/ 484304 w 2731284"/>
                <a:gd name="connsiteY11" fmla="*/ 2202633 h 4405270"/>
                <a:gd name="connsiteX12" fmla="*/ 441574 w 2731284"/>
                <a:gd name="connsiteY12" fmla="*/ 2198326 h 4405270"/>
                <a:gd name="connsiteX13" fmla="*/ 0 w 2731284"/>
                <a:gd name="connsiteY13" fmla="*/ 1656533 h 4405270"/>
                <a:gd name="connsiteX14" fmla="*/ 441574 w 2731284"/>
                <a:gd name="connsiteY14" fmla="*/ 1114741 h 4405270"/>
                <a:gd name="connsiteX15" fmla="*/ 531547 w 2731284"/>
                <a:gd name="connsiteY15" fmla="*/ 1105671 h 4405270"/>
                <a:gd name="connsiteX16" fmla="*/ 441574 w 2731284"/>
                <a:gd name="connsiteY16" fmla="*/ 1096601 h 4405270"/>
                <a:gd name="connsiteX17" fmla="*/ 0 w 2731284"/>
                <a:gd name="connsiteY17" fmla="*/ 554808 h 4405270"/>
                <a:gd name="connsiteX18" fmla="*/ 553028 w 2731284"/>
                <a:gd name="connsiteY18" fmla="*/ 1780 h 4405270"/>
                <a:gd name="connsiteX19" fmla="*/ 563838 w 2731284"/>
                <a:gd name="connsiteY19" fmla="*/ 2870 h 4405270"/>
                <a:gd name="connsiteX20" fmla="*/ 563838 w 2731284"/>
                <a:gd name="connsiteY20" fmla="*/ 0 h 4405270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7178"/>
                <a:gd name="connsiteX1" fmla="*/ 755456 w 2731284"/>
                <a:gd name="connsiteY1" fmla="*/ 9676 h 4407178"/>
                <a:gd name="connsiteX2" fmla="*/ 2731284 w 2731284"/>
                <a:gd name="connsiteY2" fmla="*/ 2199166 h 4407178"/>
                <a:gd name="connsiteX3" fmla="*/ 755456 w 2731284"/>
                <a:gd name="connsiteY3" fmla="*/ 4388656 h 4407178"/>
                <a:gd name="connsiteX4" fmla="*/ 553028 w 2731284"/>
                <a:gd name="connsiteY4" fmla="*/ 4403486 h 4407178"/>
                <a:gd name="connsiteX5" fmla="*/ 0 w 2731284"/>
                <a:gd name="connsiteY5" fmla="*/ 3850458 h 4407178"/>
                <a:gd name="connsiteX6" fmla="*/ 441574 w 2731284"/>
                <a:gd name="connsiteY6" fmla="*/ 3308666 h 4407178"/>
                <a:gd name="connsiteX7" fmla="*/ 531547 w 2731284"/>
                <a:gd name="connsiteY7" fmla="*/ 3299596 h 4407178"/>
                <a:gd name="connsiteX8" fmla="*/ 441574 w 2731284"/>
                <a:gd name="connsiteY8" fmla="*/ 3290526 h 4407178"/>
                <a:gd name="connsiteX9" fmla="*/ 0 w 2731284"/>
                <a:gd name="connsiteY9" fmla="*/ 2748733 h 4407178"/>
                <a:gd name="connsiteX10" fmla="*/ 441574 w 2731284"/>
                <a:gd name="connsiteY10" fmla="*/ 2206941 h 4407178"/>
                <a:gd name="connsiteX11" fmla="*/ 484304 w 2731284"/>
                <a:gd name="connsiteY11" fmla="*/ 2202633 h 4407178"/>
                <a:gd name="connsiteX12" fmla="*/ 441574 w 2731284"/>
                <a:gd name="connsiteY12" fmla="*/ 2198326 h 4407178"/>
                <a:gd name="connsiteX13" fmla="*/ 0 w 2731284"/>
                <a:gd name="connsiteY13" fmla="*/ 1656533 h 4407178"/>
                <a:gd name="connsiteX14" fmla="*/ 441574 w 2731284"/>
                <a:gd name="connsiteY14" fmla="*/ 1114741 h 4407178"/>
                <a:gd name="connsiteX15" fmla="*/ 531547 w 2731284"/>
                <a:gd name="connsiteY15" fmla="*/ 1105671 h 4407178"/>
                <a:gd name="connsiteX16" fmla="*/ 441574 w 2731284"/>
                <a:gd name="connsiteY16" fmla="*/ 1096601 h 4407178"/>
                <a:gd name="connsiteX17" fmla="*/ 0 w 2731284"/>
                <a:gd name="connsiteY17" fmla="*/ 554808 h 4407178"/>
                <a:gd name="connsiteX18" fmla="*/ 553028 w 2731284"/>
                <a:gd name="connsiteY18" fmla="*/ 1780 h 4407178"/>
                <a:gd name="connsiteX19" fmla="*/ 563838 w 2731284"/>
                <a:gd name="connsiteY19" fmla="*/ 2870 h 4407178"/>
                <a:gd name="connsiteX20" fmla="*/ 563838 w 2731284"/>
                <a:gd name="connsiteY20" fmla="*/ 0 h 4407178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618 h 4404104"/>
                <a:gd name="connsiteX1" fmla="*/ 755456 w 2731284"/>
                <a:gd name="connsiteY1" fmla="*/ 10294 h 4404104"/>
                <a:gd name="connsiteX2" fmla="*/ 2731284 w 2731284"/>
                <a:gd name="connsiteY2" fmla="*/ 2199784 h 4404104"/>
                <a:gd name="connsiteX3" fmla="*/ 755456 w 2731284"/>
                <a:gd name="connsiteY3" fmla="*/ 4389274 h 4404104"/>
                <a:gd name="connsiteX4" fmla="*/ 553028 w 2731284"/>
                <a:gd name="connsiteY4" fmla="*/ 4404104 h 4404104"/>
                <a:gd name="connsiteX5" fmla="*/ 0 w 2731284"/>
                <a:gd name="connsiteY5" fmla="*/ 3851076 h 4404104"/>
                <a:gd name="connsiteX6" fmla="*/ 441574 w 2731284"/>
                <a:gd name="connsiteY6" fmla="*/ 3309284 h 4404104"/>
                <a:gd name="connsiteX7" fmla="*/ 531547 w 2731284"/>
                <a:gd name="connsiteY7" fmla="*/ 3300214 h 4404104"/>
                <a:gd name="connsiteX8" fmla="*/ 441574 w 2731284"/>
                <a:gd name="connsiteY8" fmla="*/ 3291144 h 4404104"/>
                <a:gd name="connsiteX9" fmla="*/ 0 w 2731284"/>
                <a:gd name="connsiteY9" fmla="*/ 2749351 h 4404104"/>
                <a:gd name="connsiteX10" fmla="*/ 441574 w 2731284"/>
                <a:gd name="connsiteY10" fmla="*/ 2207559 h 4404104"/>
                <a:gd name="connsiteX11" fmla="*/ 484304 w 2731284"/>
                <a:gd name="connsiteY11" fmla="*/ 2203251 h 4404104"/>
                <a:gd name="connsiteX12" fmla="*/ 441574 w 2731284"/>
                <a:gd name="connsiteY12" fmla="*/ 2198944 h 4404104"/>
                <a:gd name="connsiteX13" fmla="*/ 0 w 2731284"/>
                <a:gd name="connsiteY13" fmla="*/ 1657151 h 4404104"/>
                <a:gd name="connsiteX14" fmla="*/ 441574 w 2731284"/>
                <a:gd name="connsiteY14" fmla="*/ 1115359 h 4404104"/>
                <a:gd name="connsiteX15" fmla="*/ 531547 w 2731284"/>
                <a:gd name="connsiteY15" fmla="*/ 1106289 h 4404104"/>
                <a:gd name="connsiteX16" fmla="*/ 441574 w 2731284"/>
                <a:gd name="connsiteY16" fmla="*/ 1097219 h 4404104"/>
                <a:gd name="connsiteX17" fmla="*/ 0 w 2731284"/>
                <a:gd name="connsiteY17" fmla="*/ 555426 h 4404104"/>
                <a:gd name="connsiteX18" fmla="*/ 553028 w 2731284"/>
                <a:gd name="connsiteY18" fmla="*/ 2398 h 4404104"/>
                <a:gd name="connsiteX19" fmla="*/ 563838 w 2731284"/>
                <a:gd name="connsiteY19" fmla="*/ 3488 h 4404104"/>
                <a:gd name="connsiteX20" fmla="*/ 563838 w 2731284"/>
                <a:gd name="connsiteY20" fmla="*/ 618 h 4404104"/>
                <a:gd name="connsiteX0" fmla="*/ 652738 w 2731284"/>
                <a:gd name="connsiteY0" fmla="*/ 265 h 4419626"/>
                <a:gd name="connsiteX1" fmla="*/ 755456 w 2731284"/>
                <a:gd name="connsiteY1" fmla="*/ 25816 h 4419626"/>
                <a:gd name="connsiteX2" fmla="*/ 2731284 w 2731284"/>
                <a:gd name="connsiteY2" fmla="*/ 2215306 h 4419626"/>
                <a:gd name="connsiteX3" fmla="*/ 755456 w 2731284"/>
                <a:gd name="connsiteY3" fmla="*/ 4404796 h 4419626"/>
                <a:gd name="connsiteX4" fmla="*/ 553028 w 2731284"/>
                <a:gd name="connsiteY4" fmla="*/ 4419626 h 4419626"/>
                <a:gd name="connsiteX5" fmla="*/ 0 w 2731284"/>
                <a:gd name="connsiteY5" fmla="*/ 3866598 h 4419626"/>
                <a:gd name="connsiteX6" fmla="*/ 441574 w 2731284"/>
                <a:gd name="connsiteY6" fmla="*/ 3324806 h 4419626"/>
                <a:gd name="connsiteX7" fmla="*/ 531547 w 2731284"/>
                <a:gd name="connsiteY7" fmla="*/ 3315736 h 4419626"/>
                <a:gd name="connsiteX8" fmla="*/ 441574 w 2731284"/>
                <a:gd name="connsiteY8" fmla="*/ 3306666 h 4419626"/>
                <a:gd name="connsiteX9" fmla="*/ 0 w 2731284"/>
                <a:gd name="connsiteY9" fmla="*/ 2764873 h 4419626"/>
                <a:gd name="connsiteX10" fmla="*/ 441574 w 2731284"/>
                <a:gd name="connsiteY10" fmla="*/ 2223081 h 4419626"/>
                <a:gd name="connsiteX11" fmla="*/ 484304 w 2731284"/>
                <a:gd name="connsiteY11" fmla="*/ 2218773 h 4419626"/>
                <a:gd name="connsiteX12" fmla="*/ 441574 w 2731284"/>
                <a:gd name="connsiteY12" fmla="*/ 2214466 h 4419626"/>
                <a:gd name="connsiteX13" fmla="*/ 0 w 2731284"/>
                <a:gd name="connsiteY13" fmla="*/ 1672673 h 4419626"/>
                <a:gd name="connsiteX14" fmla="*/ 441574 w 2731284"/>
                <a:gd name="connsiteY14" fmla="*/ 1130881 h 4419626"/>
                <a:gd name="connsiteX15" fmla="*/ 531547 w 2731284"/>
                <a:gd name="connsiteY15" fmla="*/ 1121811 h 4419626"/>
                <a:gd name="connsiteX16" fmla="*/ 441574 w 2731284"/>
                <a:gd name="connsiteY16" fmla="*/ 1112741 h 4419626"/>
                <a:gd name="connsiteX17" fmla="*/ 0 w 2731284"/>
                <a:gd name="connsiteY17" fmla="*/ 570948 h 4419626"/>
                <a:gd name="connsiteX18" fmla="*/ 553028 w 2731284"/>
                <a:gd name="connsiteY18" fmla="*/ 17920 h 4419626"/>
                <a:gd name="connsiteX19" fmla="*/ 563838 w 2731284"/>
                <a:gd name="connsiteY19" fmla="*/ 19010 h 4419626"/>
                <a:gd name="connsiteX20" fmla="*/ 652738 w 2731284"/>
                <a:gd name="connsiteY20" fmla="*/ 265 h 4419626"/>
                <a:gd name="connsiteX0" fmla="*/ 563838 w 2731284"/>
                <a:gd name="connsiteY0" fmla="*/ 109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19" fmla="*/ 563838 w 2731284"/>
                <a:gd name="connsiteY19" fmla="*/ 1090 h 4401706"/>
                <a:gd name="connsiteX0" fmla="*/ 630513 w 2731284"/>
                <a:gd name="connsiteY0" fmla="*/ 0 h 4406966"/>
                <a:gd name="connsiteX1" fmla="*/ 755456 w 2731284"/>
                <a:gd name="connsiteY1" fmla="*/ 13156 h 4406966"/>
                <a:gd name="connsiteX2" fmla="*/ 2731284 w 2731284"/>
                <a:gd name="connsiteY2" fmla="*/ 2202646 h 4406966"/>
                <a:gd name="connsiteX3" fmla="*/ 755456 w 2731284"/>
                <a:gd name="connsiteY3" fmla="*/ 4392136 h 4406966"/>
                <a:gd name="connsiteX4" fmla="*/ 553028 w 2731284"/>
                <a:gd name="connsiteY4" fmla="*/ 4406966 h 4406966"/>
                <a:gd name="connsiteX5" fmla="*/ 0 w 2731284"/>
                <a:gd name="connsiteY5" fmla="*/ 3853938 h 4406966"/>
                <a:gd name="connsiteX6" fmla="*/ 441574 w 2731284"/>
                <a:gd name="connsiteY6" fmla="*/ 3312146 h 4406966"/>
                <a:gd name="connsiteX7" fmla="*/ 531547 w 2731284"/>
                <a:gd name="connsiteY7" fmla="*/ 3303076 h 4406966"/>
                <a:gd name="connsiteX8" fmla="*/ 441574 w 2731284"/>
                <a:gd name="connsiteY8" fmla="*/ 3294006 h 4406966"/>
                <a:gd name="connsiteX9" fmla="*/ 0 w 2731284"/>
                <a:gd name="connsiteY9" fmla="*/ 2752213 h 4406966"/>
                <a:gd name="connsiteX10" fmla="*/ 441574 w 2731284"/>
                <a:gd name="connsiteY10" fmla="*/ 2210421 h 4406966"/>
                <a:gd name="connsiteX11" fmla="*/ 484304 w 2731284"/>
                <a:gd name="connsiteY11" fmla="*/ 2206113 h 4406966"/>
                <a:gd name="connsiteX12" fmla="*/ 441574 w 2731284"/>
                <a:gd name="connsiteY12" fmla="*/ 2201806 h 4406966"/>
                <a:gd name="connsiteX13" fmla="*/ 0 w 2731284"/>
                <a:gd name="connsiteY13" fmla="*/ 1660013 h 4406966"/>
                <a:gd name="connsiteX14" fmla="*/ 441574 w 2731284"/>
                <a:gd name="connsiteY14" fmla="*/ 1118221 h 4406966"/>
                <a:gd name="connsiteX15" fmla="*/ 531547 w 2731284"/>
                <a:gd name="connsiteY15" fmla="*/ 1109151 h 4406966"/>
                <a:gd name="connsiteX16" fmla="*/ 441574 w 2731284"/>
                <a:gd name="connsiteY16" fmla="*/ 1100081 h 4406966"/>
                <a:gd name="connsiteX17" fmla="*/ 0 w 2731284"/>
                <a:gd name="connsiteY17" fmla="*/ 558288 h 4406966"/>
                <a:gd name="connsiteX18" fmla="*/ 553028 w 2731284"/>
                <a:gd name="connsiteY18" fmla="*/ 5260 h 4406966"/>
                <a:gd name="connsiteX19" fmla="*/ 630513 w 2731284"/>
                <a:gd name="connsiteY19" fmla="*/ 0 h 440696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3490"/>
                <a:gd name="connsiteX1" fmla="*/ 755456 w 2731284"/>
                <a:gd name="connsiteY1" fmla="*/ 7896 h 4403490"/>
                <a:gd name="connsiteX2" fmla="*/ 2731284 w 2731284"/>
                <a:gd name="connsiteY2" fmla="*/ 2197386 h 4403490"/>
                <a:gd name="connsiteX3" fmla="*/ 755456 w 2731284"/>
                <a:gd name="connsiteY3" fmla="*/ 4386876 h 4403490"/>
                <a:gd name="connsiteX4" fmla="*/ 553028 w 2731284"/>
                <a:gd name="connsiteY4" fmla="*/ 4401706 h 4403490"/>
                <a:gd name="connsiteX5" fmla="*/ 0 w 2731284"/>
                <a:gd name="connsiteY5" fmla="*/ 3848678 h 4403490"/>
                <a:gd name="connsiteX6" fmla="*/ 441574 w 2731284"/>
                <a:gd name="connsiteY6" fmla="*/ 3306886 h 4403490"/>
                <a:gd name="connsiteX7" fmla="*/ 531547 w 2731284"/>
                <a:gd name="connsiteY7" fmla="*/ 3297816 h 4403490"/>
                <a:gd name="connsiteX8" fmla="*/ 441574 w 2731284"/>
                <a:gd name="connsiteY8" fmla="*/ 3288746 h 4403490"/>
                <a:gd name="connsiteX9" fmla="*/ 0 w 2731284"/>
                <a:gd name="connsiteY9" fmla="*/ 2746953 h 4403490"/>
                <a:gd name="connsiteX10" fmla="*/ 441574 w 2731284"/>
                <a:gd name="connsiteY10" fmla="*/ 2205161 h 4403490"/>
                <a:gd name="connsiteX11" fmla="*/ 484304 w 2731284"/>
                <a:gd name="connsiteY11" fmla="*/ 2200853 h 4403490"/>
                <a:gd name="connsiteX12" fmla="*/ 441574 w 2731284"/>
                <a:gd name="connsiteY12" fmla="*/ 2196546 h 4403490"/>
                <a:gd name="connsiteX13" fmla="*/ 0 w 2731284"/>
                <a:gd name="connsiteY13" fmla="*/ 1654753 h 4403490"/>
                <a:gd name="connsiteX14" fmla="*/ 441574 w 2731284"/>
                <a:gd name="connsiteY14" fmla="*/ 1112961 h 4403490"/>
                <a:gd name="connsiteX15" fmla="*/ 531547 w 2731284"/>
                <a:gd name="connsiteY15" fmla="*/ 1103891 h 4403490"/>
                <a:gd name="connsiteX16" fmla="*/ 441574 w 2731284"/>
                <a:gd name="connsiteY16" fmla="*/ 1094821 h 4403490"/>
                <a:gd name="connsiteX17" fmla="*/ 0 w 2731284"/>
                <a:gd name="connsiteY17" fmla="*/ 553028 h 4403490"/>
                <a:gd name="connsiteX18" fmla="*/ 553028 w 2731284"/>
                <a:gd name="connsiteY18" fmla="*/ 0 h 4403490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1284" h="4403128">
                  <a:moveTo>
                    <a:pt x="553028" y="0"/>
                  </a:moveTo>
                  <a:cubicBezTo>
                    <a:pt x="620504" y="2632"/>
                    <a:pt x="668930" y="-1086"/>
                    <a:pt x="755456" y="7896"/>
                  </a:cubicBezTo>
                  <a:cubicBezTo>
                    <a:pt x="1865250" y="120601"/>
                    <a:pt x="2731284" y="1057857"/>
                    <a:pt x="2731284" y="2197386"/>
                  </a:cubicBezTo>
                  <a:cubicBezTo>
                    <a:pt x="2731284" y="3336916"/>
                    <a:pt x="1865250" y="4274171"/>
                    <a:pt x="755456" y="4386876"/>
                  </a:cubicBezTo>
                  <a:cubicBezTo>
                    <a:pt x="643530" y="4398169"/>
                    <a:pt x="619171" y="4406603"/>
                    <a:pt x="553028" y="4401706"/>
                  </a:cubicBezTo>
                  <a:cubicBezTo>
                    <a:pt x="247599" y="4401706"/>
                    <a:pt x="0" y="4154107"/>
                    <a:pt x="0" y="3848678"/>
                  </a:cubicBezTo>
                  <a:cubicBezTo>
                    <a:pt x="0" y="3581428"/>
                    <a:pt x="189568" y="3358453"/>
                    <a:pt x="441574" y="3306886"/>
                  </a:cubicBezTo>
                  <a:lnTo>
                    <a:pt x="531547" y="3297816"/>
                  </a:lnTo>
                  <a:lnTo>
                    <a:pt x="441574" y="3288746"/>
                  </a:lnTo>
                  <a:cubicBezTo>
                    <a:pt x="189568" y="3237178"/>
                    <a:pt x="0" y="3014204"/>
                    <a:pt x="0" y="2746953"/>
                  </a:cubicBezTo>
                  <a:cubicBezTo>
                    <a:pt x="0" y="2479703"/>
                    <a:pt x="189568" y="2256728"/>
                    <a:pt x="441574" y="2205161"/>
                  </a:cubicBezTo>
                  <a:lnTo>
                    <a:pt x="484304" y="2200853"/>
                  </a:lnTo>
                  <a:lnTo>
                    <a:pt x="441574" y="2196546"/>
                  </a:lnTo>
                  <a:cubicBezTo>
                    <a:pt x="189568" y="2144978"/>
                    <a:pt x="0" y="1922003"/>
                    <a:pt x="0" y="1654753"/>
                  </a:cubicBezTo>
                  <a:cubicBezTo>
                    <a:pt x="0" y="1387503"/>
                    <a:pt x="189568" y="1164529"/>
                    <a:pt x="441574" y="1112961"/>
                  </a:cubicBezTo>
                  <a:lnTo>
                    <a:pt x="531547" y="1103891"/>
                  </a:lnTo>
                  <a:lnTo>
                    <a:pt x="441574" y="1094821"/>
                  </a:lnTo>
                  <a:cubicBezTo>
                    <a:pt x="189568" y="1043253"/>
                    <a:pt x="0" y="820279"/>
                    <a:pt x="0" y="553028"/>
                  </a:cubicBezTo>
                  <a:cubicBezTo>
                    <a:pt x="0" y="247599"/>
                    <a:pt x="247599" y="0"/>
                    <a:pt x="553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FI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2A93DD-64C0-251C-DEEA-73CAD084AD72}"/>
                </a:ext>
              </a:extLst>
            </p:cNvPr>
            <p:cNvSpPr/>
            <p:nvPr userDrawn="1"/>
          </p:nvSpPr>
          <p:spPr>
            <a:xfrm>
              <a:off x="6135595" y="483391"/>
              <a:ext cx="360455" cy="3604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7515D32-F4CC-1941-92F9-5C0F2C0AAE7E}"/>
                </a:ext>
              </a:extLst>
            </p:cNvPr>
            <p:cNvSpPr/>
            <p:nvPr userDrawn="1"/>
          </p:nvSpPr>
          <p:spPr>
            <a:xfrm>
              <a:off x="6659470" y="483391"/>
              <a:ext cx="360455" cy="3604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0C7D2F-0E37-BFA1-4527-E9A771DA7F86}"/>
                </a:ext>
              </a:extLst>
            </p:cNvPr>
            <p:cNvSpPr/>
            <p:nvPr userDrawn="1"/>
          </p:nvSpPr>
          <p:spPr>
            <a:xfrm>
              <a:off x="7196045" y="483391"/>
              <a:ext cx="360455" cy="3604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4" y="2240196"/>
            <a:ext cx="4053927" cy="82764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15436" y="3159579"/>
            <a:ext cx="4053927" cy="95060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15435" y="4201921"/>
            <a:ext cx="4053927" cy="62347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50899DD1-3850-1537-8E89-08EE4F7742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084" y="447061"/>
            <a:ext cx="918604" cy="918604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CDD7A965-AA14-E1A3-21B8-BF817E5EBB5C}"/>
              </a:ext>
            </a:extLst>
          </p:cNvPr>
          <p:cNvSpPr/>
          <p:nvPr userDrawn="1"/>
        </p:nvSpPr>
        <p:spPr>
          <a:xfrm rot="5400000">
            <a:off x="6023320" y="1154367"/>
            <a:ext cx="1654736" cy="2667615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2BF9DAA-17C4-8DAF-B3AA-87A2D8A7F667}"/>
              </a:ext>
            </a:extLst>
          </p:cNvPr>
          <p:cNvSpPr/>
          <p:nvPr userDrawn="1"/>
        </p:nvSpPr>
        <p:spPr>
          <a:xfrm rot="5400000">
            <a:off x="6023320" y="1835043"/>
            <a:ext cx="1654736" cy="2667615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D0EC037-95BB-9F2A-1CB8-781A7B178BE8}"/>
              </a:ext>
            </a:extLst>
          </p:cNvPr>
          <p:cNvSpPr/>
          <p:nvPr userDrawn="1"/>
        </p:nvSpPr>
        <p:spPr>
          <a:xfrm rot="5400000">
            <a:off x="6023320" y="2519819"/>
            <a:ext cx="1654736" cy="2667615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5505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4" y="2240196"/>
            <a:ext cx="4053927" cy="82764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15436" y="3159579"/>
            <a:ext cx="4053927" cy="95060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15435" y="4201921"/>
            <a:ext cx="4053927" cy="62347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5D384C0-B38A-4CF2-5A97-B5AA09371E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3084" y="447061"/>
            <a:ext cx="918604" cy="9186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CD7AB63-163A-4B7B-084A-DFD326CE4B73}"/>
              </a:ext>
            </a:extLst>
          </p:cNvPr>
          <p:cNvGrpSpPr/>
          <p:nvPr userDrawn="1"/>
        </p:nvGrpSpPr>
        <p:grpSpPr>
          <a:xfrm>
            <a:off x="5516880" y="483391"/>
            <a:ext cx="2667615" cy="2147377"/>
            <a:chOff x="5516880" y="483391"/>
            <a:chExt cx="2667615" cy="214737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0EF11BB-13B7-E3C9-EA24-28A52EAD770B}"/>
                </a:ext>
              </a:extLst>
            </p:cNvPr>
            <p:cNvSpPr/>
            <p:nvPr userDrawn="1"/>
          </p:nvSpPr>
          <p:spPr>
            <a:xfrm rot="5400000">
              <a:off x="6023320" y="469592"/>
              <a:ext cx="1654736" cy="2667615"/>
            </a:xfrm>
            <a:custGeom>
              <a:avLst/>
              <a:gdLst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644619 w 2731284"/>
                <a:gd name="connsiteY4" fmla="*/ 4394253 h 4403486"/>
                <a:gd name="connsiteX5" fmla="*/ 553028 w 2731284"/>
                <a:gd name="connsiteY5" fmla="*/ 4403486 h 4403486"/>
                <a:gd name="connsiteX6" fmla="*/ 0 w 2731284"/>
                <a:gd name="connsiteY6" fmla="*/ 3850458 h 4403486"/>
                <a:gd name="connsiteX7" fmla="*/ 441574 w 2731284"/>
                <a:gd name="connsiteY7" fmla="*/ 3308666 h 4403486"/>
                <a:gd name="connsiteX8" fmla="*/ 531547 w 2731284"/>
                <a:gd name="connsiteY8" fmla="*/ 3299596 h 4403486"/>
                <a:gd name="connsiteX9" fmla="*/ 441574 w 2731284"/>
                <a:gd name="connsiteY9" fmla="*/ 3290526 h 4403486"/>
                <a:gd name="connsiteX10" fmla="*/ 0 w 2731284"/>
                <a:gd name="connsiteY10" fmla="*/ 2748733 h 4403486"/>
                <a:gd name="connsiteX11" fmla="*/ 441574 w 2731284"/>
                <a:gd name="connsiteY11" fmla="*/ 2206941 h 4403486"/>
                <a:gd name="connsiteX12" fmla="*/ 484304 w 2731284"/>
                <a:gd name="connsiteY12" fmla="*/ 2202633 h 4403486"/>
                <a:gd name="connsiteX13" fmla="*/ 441574 w 2731284"/>
                <a:gd name="connsiteY13" fmla="*/ 2198326 h 4403486"/>
                <a:gd name="connsiteX14" fmla="*/ 0 w 2731284"/>
                <a:gd name="connsiteY14" fmla="*/ 1656533 h 4403486"/>
                <a:gd name="connsiteX15" fmla="*/ 441574 w 2731284"/>
                <a:gd name="connsiteY15" fmla="*/ 1114741 h 4403486"/>
                <a:gd name="connsiteX16" fmla="*/ 531547 w 2731284"/>
                <a:gd name="connsiteY16" fmla="*/ 1105671 h 4403486"/>
                <a:gd name="connsiteX17" fmla="*/ 441574 w 2731284"/>
                <a:gd name="connsiteY17" fmla="*/ 1096601 h 4403486"/>
                <a:gd name="connsiteX18" fmla="*/ 0 w 2731284"/>
                <a:gd name="connsiteY18" fmla="*/ 554808 h 4403486"/>
                <a:gd name="connsiteX19" fmla="*/ 553028 w 2731284"/>
                <a:gd name="connsiteY19" fmla="*/ 1780 h 4403486"/>
                <a:gd name="connsiteX20" fmla="*/ 563838 w 2731284"/>
                <a:gd name="connsiteY20" fmla="*/ 2870 h 4403486"/>
                <a:gd name="connsiteX0" fmla="*/ 563838 w 2731284"/>
                <a:gd name="connsiteY0" fmla="*/ 0 h 4412138"/>
                <a:gd name="connsiteX1" fmla="*/ 755456 w 2731284"/>
                <a:gd name="connsiteY1" fmla="*/ 9676 h 4412138"/>
                <a:gd name="connsiteX2" fmla="*/ 2731284 w 2731284"/>
                <a:gd name="connsiteY2" fmla="*/ 2199166 h 4412138"/>
                <a:gd name="connsiteX3" fmla="*/ 755456 w 2731284"/>
                <a:gd name="connsiteY3" fmla="*/ 4388656 h 4412138"/>
                <a:gd name="connsiteX4" fmla="*/ 648109 w 2731284"/>
                <a:gd name="connsiteY4" fmla="*/ 4411704 h 4412138"/>
                <a:gd name="connsiteX5" fmla="*/ 553028 w 2731284"/>
                <a:gd name="connsiteY5" fmla="*/ 4403486 h 4412138"/>
                <a:gd name="connsiteX6" fmla="*/ 0 w 2731284"/>
                <a:gd name="connsiteY6" fmla="*/ 3850458 h 4412138"/>
                <a:gd name="connsiteX7" fmla="*/ 441574 w 2731284"/>
                <a:gd name="connsiteY7" fmla="*/ 3308666 h 4412138"/>
                <a:gd name="connsiteX8" fmla="*/ 531547 w 2731284"/>
                <a:gd name="connsiteY8" fmla="*/ 3299596 h 4412138"/>
                <a:gd name="connsiteX9" fmla="*/ 441574 w 2731284"/>
                <a:gd name="connsiteY9" fmla="*/ 3290526 h 4412138"/>
                <a:gd name="connsiteX10" fmla="*/ 0 w 2731284"/>
                <a:gd name="connsiteY10" fmla="*/ 2748733 h 4412138"/>
                <a:gd name="connsiteX11" fmla="*/ 441574 w 2731284"/>
                <a:gd name="connsiteY11" fmla="*/ 2206941 h 4412138"/>
                <a:gd name="connsiteX12" fmla="*/ 484304 w 2731284"/>
                <a:gd name="connsiteY12" fmla="*/ 2202633 h 4412138"/>
                <a:gd name="connsiteX13" fmla="*/ 441574 w 2731284"/>
                <a:gd name="connsiteY13" fmla="*/ 2198326 h 4412138"/>
                <a:gd name="connsiteX14" fmla="*/ 0 w 2731284"/>
                <a:gd name="connsiteY14" fmla="*/ 1656533 h 4412138"/>
                <a:gd name="connsiteX15" fmla="*/ 441574 w 2731284"/>
                <a:gd name="connsiteY15" fmla="*/ 1114741 h 4412138"/>
                <a:gd name="connsiteX16" fmla="*/ 531547 w 2731284"/>
                <a:gd name="connsiteY16" fmla="*/ 1105671 h 4412138"/>
                <a:gd name="connsiteX17" fmla="*/ 441574 w 2731284"/>
                <a:gd name="connsiteY17" fmla="*/ 1096601 h 4412138"/>
                <a:gd name="connsiteX18" fmla="*/ 0 w 2731284"/>
                <a:gd name="connsiteY18" fmla="*/ 554808 h 4412138"/>
                <a:gd name="connsiteX19" fmla="*/ 553028 w 2731284"/>
                <a:gd name="connsiteY19" fmla="*/ 1780 h 4412138"/>
                <a:gd name="connsiteX20" fmla="*/ 563838 w 2731284"/>
                <a:gd name="connsiteY20" fmla="*/ 2870 h 4412138"/>
                <a:gd name="connsiteX21" fmla="*/ 563838 w 2731284"/>
                <a:gd name="connsiteY21" fmla="*/ 0 h 4412138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4466"/>
                <a:gd name="connsiteX1" fmla="*/ 755456 w 2731284"/>
                <a:gd name="connsiteY1" fmla="*/ 9676 h 4404466"/>
                <a:gd name="connsiteX2" fmla="*/ 2731284 w 2731284"/>
                <a:gd name="connsiteY2" fmla="*/ 2199166 h 4404466"/>
                <a:gd name="connsiteX3" fmla="*/ 755456 w 2731284"/>
                <a:gd name="connsiteY3" fmla="*/ 4388656 h 4404466"/>
                <a:gd name="connsiteX4" fmla="*/ 553028 w 2731284"/>
                <a:gd name="connsiteY4" fmla="*/ 4403486 h 4404466"/>
                <a:gd name="connsiteX5" fmla="*/ 0 w 2731284"/>
                <a:gd name="connsiteY5" fmla="*/ 3850458 h 4404466"/>
                <a:gd name="connsiteX6" fmla="*/ 441574 w 2731284"/>
                <a:gd name="connsiteY6" fmla="*/ 3308666 h 4404466"/>
                <a:gd name="connsiteX7" fmla="*/ 531547 w 2731284"/>
                <a:gd name="connsiteY7" fmla="*/ 3299596 h 4404466"/>
                <a:gd name="connsiteX8" fmla="*/ 441574 w 2731284"/>
                <a:gd name="connsiteY8" fmla="*/ 3290526 h 4404466"/>
                <a:gd name="connsiteX9" fmla="*/ 0 w 2731284"/>
                <a:gd name="connsiteY9" fmla="*/ 2748733 h 4404466"/>
                <a:gd name="connsiteX10" fmla="*/ 441574 w 2731284"/>
                <a:gd name="connsiteY10" fmla="*/ 2206941 h 4404466"/>
                <a:gd name="connsiteX11" fmla="*/ 484304 w 2731284"/>
                <a:gd name="connsiteY11" fmla="*/ 2202633 h 4404466"/>
                <a:gd name="connsiteX12" fmla="*/ 441574 w 2731284"/>
                <a:gd name="connsiteY12" fmla="*/ 2198326 h 4404466"/>
                <a:gd name="connsiteX13" fmla="*/ 0 w 2731284"/>
                <a:gd name="connsiteY13" fmla="*/ 1656533 h 4404466"/>
                <a:gd name="connsiteX14" fmla="*/ 441574 w 2731284"/>
                <a:gd name="connsiteY14" fmla="*/ 1114741 h 4404466"/>
                <a:gd name="connsiteX15" fmla="*/ 531547 w 2731284"/>
                <a:gd name="connsiteY15" fmla="*/ 1105671 h 4404466"/>
                <a:gd name="connsiteX16" fmla="*/ 441574 w 2731284"/>
                <a:gd name="connsiteY16" fmla="*/ 1096601 h 4404466"/>
                <a:gd name="connsiteX17" fmla="*/ 0 w 2731284"/>
                <a:gd name="connsiteY17" fmla="*/ 554808 h 4404466"/>
                <a:gd name="connsiteX18" fmla="*/ 553028 w 2731284"/>
                <a:gd name="connsiteY18" fmla="*/ 1780 h 4404466"/>
                <a:gd name="connsiteX19" fmla="*/ 563838 w 2731284"/>
                <a:gd name="connsiteY19" fmla="*/ 2870 h 4404466"/>
                <a:gd name="connsiteX20" fmla="*/ 563838 w 2731284"/>
                <a:gd name="connsiteY20" fmla="*/ 0 h 4404466"/>
                <a:gd name="connsiteX0" fmla="*/ 563838 w 2731284"/>
                <a:gd name="connsiteY0" fmla="*/ 0 h 4405270"/>
                <a:gd name="connsiteX1" fmla="*/ 755456 w 2731284"/>
                <a:gd name="connsiteY1" fmla="*/ 9676 h 4405270"/>
                <a:gd name="connsiteX2" fmla="*/ 2731284 w 2731284"/>
                <a:gd name="connsiteY2" fmla="*/ 2199166 h 4405270"/>
                <a:gd name="connsiteX3" fmla="*/ 755456 w 2731284"/>
                <a:gd name="connsiteY3" fmla="*/ 4388656 h 4405270"/>
                <a:gd name="connsiteX4" fmla="*/ 553028 w 2731284"/>
                <a:gd name="connsiteY4" fmla="*/ 4403486 h 4405270"/>
                <a:gd name="connsiteX5" fmla="*/ 0 w 2731284"/>
                <a:gd name="connsiteY5" fmla="*/ 3850458 h 4405270"/>
                <a:gd name="connsiteX6" fmla="*/ 441574 w 2731284"/>
                <a:gd name="connsiteY6" fmla="*/ 3308666 h 4405270"/>
                <a:gd name="connsiteX7" fmla="*/ 531547 w 2731284"/>
                <a:gd name="connsiteY7" fmla="*/ 3299596 h 4405270"/>
                <a:gd name="connsiteX8" fmla="*/ 441574 w 2731284"/>
                <a:gd name="connsiteY8" fmla="*/ 3290526 h 4405270"/>
                <a:gd name="connsiteX9" fmla="*/ 0 w 2731284"/>
                <a:gd name="connsiteY9" fmla="*/ 2748733 h 4405270"/>
                <a:gd name="connsiteX10" fmla="*/ 441574 w 2731284"/>
                <a:gd name="connsiteY10" fmla="*/ 2206941 h 4405270"/>
                <a:gd name="connsiteX11" fmla="*/ 484304 w 2731284"/>
                <a:gd name="connsiteY11" fmla="*/ 2202633 h 4405270"/>
                <a:gd name="connsiteX12" fmla="*/ 441574 w 2731284"/>
                <a:gd name="connsiteY12" fmla="*/ 2198326 h 4405270"/>
                <a:gd name="connsiteX13" fmla="*/ 0 w 2731284"/>
                <a:gd name="connsiteY13" fmla="*/ 1656533 h 4405270"/>
                <a:gd name="connsiteX14" fmla="*/ 441574 w 2731284"/>
                <a:gd name="connsiteY14" fmla="*/ 1114741 h 4405270"/>
                <a:gd name="connsiteX15" fmla="*/ 531547 w 2731284"/>
                <a:gd name="connsiteY15" fmla="*/ 1105671 h 4405270"/>
                <a:gd name="connsiteX16" fmla="*/ 441574 w 2731284"/>
                <a:gd name="connsiteY16" fmla="*/ 1096601 h 4405270"/>
                <a:gd name="connsiteX17" fmla="*/ 0 w 2731284"/>
                <a:gd name="connsiteY17" fmla="*/ 554808 h 4405270"/>
                <a:gd name="connsiteX18" fmla="*/ 553028 w 2731284"/>
                <a:gd name="connsiteY18" fmla="*/ 1780 h 4405270"/>
                <a:gd name="connsiteX19" fmla="*/ 563838 w 2731284"/>
                <a:gd name="connsiteY19" fmla="*/ 2870 h 4405270"/>
                <a:gd name="connsiteX20" fmla="*/ 563838 w 2731284"/>
                <a:gd name="connsiteY20" fmla="*/ 0 h 4405270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7178"/>
                <a:gd name="connsiteX1" fmla="*/ 755456 w 2731284"/>
                <a:gd name="connsiteY1" fmla="*/ 9676 h 4407178"/>
                <a:gd name="connsiteX2" fmla="*/ 2731284 w 2731284"/>
                <a:gd name="connsiteY2" fmla="*/ 2199166 h 4407178"/>
                <a:gd name="connsiteX3" fmla="*/ 755456 w 2731284"/>
                <a:gd name="connsiteY3" fmla="*/ 4388656 h 4407178"/>
                <a:gd name="connsiteX4" fmla="*/ 553028 w 2731284"/>
                <a:gd name="connsiteY4" fmla="*/ 4403486 h 4407178"/>
                <a:gd name="connsiteX5" fmla="*/ 0 w 2731284"/>
                <a:gd name="connsiteY5" fmla="*/ 3850458 h 4407178"/>
                <a:gd name="connsiteX6" fmla="*/ 441574 w 2731284"/>
                <a:gd name="connsiteY6" fmla="*/ 3308666 h 4407178"/>
                <a:gd name="connsiteX7" fmla="*/ 531547 w 2731284"/>
                <a:gd name="connsiteY7" fmla="*/ 3299596 h 4407178"/>
                <a:gd name="connsiteX8" fmla="*/ 441574 w 2731284"/>
                <a:gd name="connsiteY8" fmla="*/ 3290526 h 4407178"/>
                <a:gd name="connsiteX9" fmla="*/ 0 w 2731284"/>
                <a:gd name="connsiteY9" fmla="*/ 2748733 h 4407178"/>
                <a:gd name="connsiteX10" fmla="*/ 441574 w 2731284"/>
                <a:gd name="connsiteY10" fmla="*/ 2206941 h 4407178"/>
                <a:gd name="connsiteX11" fmla="*/ 484304 w 2731284"/>
                <a:gd name="connsiteY11" fmla="*/ 2202633 h 4407178"/>
                <a:gd name="connsiteX12" fmla="*/ 441574 w 2731284"/>
                <a:gd name="connsiteY12" fmla="*/ 2198326 h 4407178"/>
                <a:gd name="connsiteX13" fmla="*/ 0 w 2731284"/>
                <a:gd name="connsiteY13" fmla="*/ 1656533 h 4407178"/>
                <a:gd name="connsiteX14" fmla="*/ 441574 w 2731284"/>
                <a:gd name="connsiteY14" fmla="*/ 1114741 h 4407178"/>
                <a:gd name="connsiteX15" fmla="*/ 531547 w 2731284"/>
                <a:gd name="connsiteY15" fmla="*/ 1105671 h 4407178"/>
                <a:gd name="connsiteX16" fmla="*/ 441574 w 2731284"/>
                <a:gd name="connsiteY16" fmla="*/ 1096601 h 4407178"/>
                <a:gd name="connsiteX17" fmla="*/ 0 w 2731284"/>
                <a:gd name="connsiteY17" fmla="*/ 554808 h 4407178"/>
                <a:gd name="connsiteX18" fmla="*/ 553028 w 2731284"/>
                <a:gd name="connsiteY18" fmla="*/ 1780 h 4407178"/>
                <a:gd name="connsiteX19" fmla="*/ 563838 w 2731284"/>
                <a:gd name="connsiteY19" fmla="*/ 2870 h 4407178"/>
                <a:gd name="connsiteX20" fmla="*/ 563838 w 2731284"/>
                <a:gd name="connsiteY20" fmla="*/ 0 h 4407178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618 h 4404104"/>
                <a:gd name="connsiteX1" fmla="*/ 755456 w 2731284"/>
                <a:gd name="connsiteY1" fmla="*/ 10294 h 4404104"/>
                <a:gd name="connsiteX2" fmla="*/ 2731284 w 2731284"/>
                <a:gd name="connsiteY2" fmla="*/ 2199784 h 4404104"/>
                <a:gd name="connsiteX3" fmla="*/ 755456 w 2731284"/>
                <a:gd name="connsiteY3" fmla="*/ 4389274 h 4404104"/>
                <a:gd name="connsiteX4" fmla="*/ 553028 w 2731284"/>
                <a:gd name="connsiteY4" fmla="*/ 4404104 h 4404104"/>
                <a:gd name="connsiteX5" fmla="*/ 0 w 2731284"/>
                <a:gd name="connsiteY5" fmla="*/ 3851076 h 4404104"/>
                <a:gd name="connsiteX6" fmla="*/ 441574 w 2731284"/>
                <a:gd name="connsiteY6" fmla="*/ 3309284 h 4404104"/>
                <a:gd name="connsiteX7" fmla="*/ 531547 w 2731284"/>
                <a:gd name="connsiteY7" fmla="*/ 3300214 h 4404104"/>
                <a:gd name="connsiteX8" fmla="*/ 441574 w 2731284"/>
                <a:gd name="connsiteY8" fmla="*/ 3291144 h 4404104"/>
                <a:gd name="connsiteX9" fmla="*/ 0 w 2731284"/>
                <a:gd name="connsiteY9" fmla="*/ 2749351 h 4404104"/>
                <a:gd name="connsiteX10" fmla="*/ 441574 w 2731284"/>
                <a:gd name="connsiteY10" fmla="*/ 2207559 h 4404104"/>
                <a:gd name="connsiteX11" fmla="*/ 484304 w 2731284"/>
                <a:gd name="connsiteY11" fmla="*/ 2203251 h 4404104"/>
                <a:gd name="connsiteX12" fmla="*/ 441574 w 2731284"/>
                <a:gd name="connsiteY12" fmla="*/ 2198944 h 4404104"/>
                <a:gd name="connsiteX13" fmla="*/ 0 w 2731284"/>
                <a:gd name="connsiteY13" fmla="*/ 1657151 h 4404104"/>
                <a:gd name="connsiteX14" fmla="*/ 441574 w 2731284"/>
                <a:gd name="connsiteY14" fmla="*/ 1115359 h 4404104"/>
                <a:gd name="connsiteX15" fmla="*/ 531547 w 2731284"/>
                <a:gd name="connsiteY15" fmla="*/ 1106289 h 4404104"/>
                <a:gd name="connsiteX16" fmla="*/ 441574 w 2731284"/>
                <a:gd name="connsiteY16" fmla="*/ 1097219 h 4404104"/>
                <a:gd name="connsiteX17" fmla="*/ 0 w 2731284"/>
                <a:gd name="connsiteY17" fmla="*/ 555426 h 4404104"/>
                <a:gd name="connsiteX18" fmla="*/ 553028 w 2731284"/>
                <a:gd name="connsiteY18" fmla="*/ 2398 h 4404104"/>
                <a:gd name="connsiteX19" fmla="*/ 563838 w 2731284"/>
                <a:gd name="connsiteY19" fmla="*/ 3488 h 4404104"/>
                <a:gd name="connsiteX20" fmla="*/ 563838 w 2731284"/>
                <a:gd name="connsiteY20" fmla="*/ 618 h 4404104"/>
                <a:gd name="connsiteX0" fmla="*/ 652738 w 2731284"/>
                <a:gd name="connsiteY0" fmla="*/ 265 h 4419626"/>
                <a:gd name="connsiteX1" fmla="*/ 755456 w 2731284"/>
                <a:gd name="connsiteY1" fmla="*/ 25816 h 4419626"/>
                <a:gd name="connsiteX2" fmla="*/ 2731284 w 2731284"/>
                <a:gd name="connsiteY2" fmla="*/ 2215306 h 4419626"/>
                <a:gd name="connsiteX3" fmla="*/ 755456 w 2731284"/>
                <a:gd name="connsiteY3" fmla="*/ 4404796 h 4419626"/>
                <a:gd name="connsiteX4" fmla="*/ 553028 w 2731284"/>
                <a:gd name="connsiteY4" fmla="*/ 4419626 h 4419626"/>
                <a:gd name="connsiteX5" fmla="*/ 0 w 2731284"/>
                <a:gd name="connsiteY5" fmla="*/ 3866598 h 4419626"/>
                <a:gd name="connsiteX6" fmla="*/ 441574 w 2731284"/>
                <a:gd name="connsiteY6" fmla="*/ 3324806 h 4419626"/>
                <a:gd name="connsiteX7" fmla="*/ 531547 w 2731284"/>
                <a:gd name="connsiteY7" fmla="*/ 3315736 h 4419626"/>
                <a:gd name="connsiteX8" fmla="*/ 441574 w 2731284"/>
                <a:gd name="connsiteY8" fmla="*/ 3306666 h 4419626"/>
                <a:gd name="connsiteX9" fmla="*/ 0 w 2731284"/>
                <a:gd name="connsiteY9" fmla="*/ 2764873 h 4419626"/>
                <a:gd name="connsiteX10" fmla="*/ 441574 w 2731284"/>
                <a:gd name="connsiteY10" fmla="*/ 2223081 h 4419626"/>
                <a:gd name="connsiteX11" fmla="*/ 484304 w 2731284"/>
                <a:gd name="connsiteY11" fmla="*/ 2218773 h 4419626"/>
                <a:gd name="connsiteX12" fmla="*/ 441574 w 2731284"/>
                <a:gd name="connsiteY12" fmla="*/ 2214466 h 4419626"/>
                <a:gd name="connsiteX13" fmla="*/ 0 w 2731284"/>
                <a:gd name="connsiteY13" fmla="*/ 1672673 h 4419626"/>
                <a:gd name="connsiteX14" fmla="*/ 441574 w 2731284"/>
                <a:gd name="connsiteY14" fmla="*/ 1130881 h 4419626"/>
                <a:gd name="connsiteX15" fmla="*/ 531547 w 2731284"/>
                <a:gd name="connsiteY15" fmla="*/ 1121811 h 4419626"/>
                <a:gd name="connsiteX16" fmla="*/ 441574 w 2731284"/>
                <a:gd name="connsiteY16" fmla="*/ 1112741 h 4419626"/>
                <a:gd name="connsiteX17" fmla="*/ 0 w 2731284"/>
                <a:gd name="connsiteY17" fmla="*/ 570948 h 4419626"/>
                <a:gd name="connsiteX18" fmla="*/ 553028 w 2731284"/>
                <a:gd name="connsiteY18" fmla="*/ 17920 h 4419626"/>
                <a:gd name="connsiteX19" fmla="*/ 563838 w 2731284"/>
                <a:gd name="connsiteY19" fmla="*/ 19010 h 4419626"/>
                <a:gd name="connsiteX20" fmla="*/ 652738 w 2731284"/>
                <a:gd name="connsiteY20" fmla="*/ 265 h 4419626"/>
                <a:gd name="connsiteX0" fmla="*/ 563838 w 2731284"/>
                <a:gd name="connsiteY0" fmla="*/ 109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19" fmla="*/ 563838 w 2731284"/>
                <a:gd name="connsiteY19" fmla="*/ 1090 h 4401706"/>
                <a:gd name="connsiteX0" fmla="*/ 630513 w 2731284"/>
                <a:gd name="connsiteY0" fmla="*/ 0 h 4406966"/>
                <a:gd name="connsiteX1" fmla="*/ 755456 w 2731284"/>
                <a:gd name="connsiteY1" fmla="*/ 13156 h 4406966"/>
                <a:gd name="connsiteX2" fmla="*/ 2731284 w 2731284"/>
                <a:gd name="connsiteY2" fmla="*/ 2202646 h 4406966"/>
                <a:gd name="connsiteX3" fmla="*/ 755456 w 2731284"/>
                <a:gd name="connsiteY3" fmla="*/ 4392136 h 4406966"/>
                <a:gd name="connsiteX4" fmla="*/ 553028 w 2731284"/>
                <a:gd name="connsiteY4" fmla="*/ 4406966 h 4406966"/>
                <a:gd name="connsiteX5" fmla="*/ 0 w 2731284"/>
                <a:gd name="connsiteY5" fmla="*/ 3853938 h 4406966"/>
                <a:gd name="connsiteX6" fmla="*/ 441574 w 2731284"/>
                <a:gd name="connsiteY6" fmla="*/ 3312146 h 4406966"/>
                <a:gd name="connsiteX7" fmla="*/ 531547 w 2731284"/>
                <a:gd name="connsiteY7" fmla="*/ 3303076 h 4406966"/>
                <a:gd name="connsiteX8" fmla="*/ 441574 w 2731284"/>
                <a:gd name="connsiteY8" fmla="*/ 3294006 h 4406966"/>
                <a:gd name="connsiteX9" fmla="*/ 0 w 2731284"/>
                <a:gd name="connsiteY9" fmla="*/ 2752213 h 4406966"/>
                <a:gd name="connsiteX10" fmla="*/ 441574 w 2731284"/>
                <a:gd name="connsiteY10" fmla="*/ 2210421 h 4406966"/>
                <a:gd name="connsiteX11" fmla="*/ 484304 w 2731284"/>
                <a:gd name="connsiteY11" fmla="*/ 2206113 h 4406966"/>
                <a:gd name="connsiteX12" fmla="*/ 441574 w 2731284"/>
                <a:gd name="connsiteY12" fmla="*/ 2201806 h 4406966"/>
                <a:gd name="connsiteX13" fmla="*/ 0 w 2731284"/>
                <a:gd name="connsiteY13" fmla="*/ 1660013 h 4406966"/>
                <a:gd name="connsiteX14" fmla="*/ 441574 w 2731284"/>
                <a:gd name="connsiteY14" fmla="*/ 1118221 h 4406966"/>
                <a:gd name="connsiteX15" fmla="*/ 531547 w 2731284"/>
                <a:gd name="connsiteY15" fmla="*/ 1109151 h 4406966"/>
                <a:gd name="connsiteX16" fmla="*/ 441574 w 2731284"/>
                <a:gd name="connsiteY16" fmla="*/ 1100081 h 4406966"/>
                <a:gd name="connsiteX17" fmla="*/ 0 w 2731284"/>
                <a:gd name="connsiteY17" fmla="*/ 558288 h 4406966"/>
                <a:gd name="connsiteX18" fmla="*/ 553028 w 2731284"/>
                <a:gd name="connsiteY18" fmla="*/ 5260 h 4406966"/>
                <a:gd name="connsiteX19" fmla="*/ 630513 w 2731284"/>
                <a:gd name="connsiteY19" fmla="*/ 0 h 440696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3490"/>
                <a:gd name="connsiteX1" fmla="*/ 755456 w 2731284"/>
                <a:gd name="connsiteY1" fmla="*/ 7896 h 4403490"/>
                <a:gd name="connsiteX2" fmla="*/ 2731284 w 2731284"/>
                <a:gd name="connsiteY2" fmla="*/ 2197386 h 4403490"/>
                <a:gd name="connsiteX3" fmla="*/ 755456 w 2731284"/>
                <a:gd name="connsiteY3" fmla="*/ 4386876 h 4403490"/>
                <a:gd name="connsiteX4" fmla="*/ 553028 w 2731284"/>
                <a:gd name="connsiteY4" fmla="*/ 4401706 h 4403490"/>
                <a:gd name="connsiteX5" fmla="*/ 0 w 2731284"/>
                <a:gd name="connsiteY5" fmla="*/ 3848678 h 4403490"/>
                <a:gd name="connsiteX6" fmla="*/ 441574 w 2731284"/>
                <a:gd name="connsiteY6" fmla="*/ 3306886 h 4403490"/>
                <a:gd name="connsiteX7" fmla="*/ 531547 w 2731284"/>
                <a:gd name="connsiteY7" fmla="*/ 3297816 h 4403490"/>
                <a:gd name="connsiteX8" fmla="*/ 441574 w 2731284"/>
                <a:gd name="connsiteY8" fmla="*/ 3288746 h 4403490"/>
                <a:gd name="connsiteX9" fmla="*/ 0 w 2731284"/>
                <a:gd name="connsiteY9" fmla="*/ 2746953 h 4403490"/>
                <a:gd name="connsiteX10" fmla="*/ 441574 w 2731284"/>
                <a:gd name="connsiteY10" fmla="*/ 2205161 h 4403490"/>
                <a:gd name="connsiteX11" fmla="*/ 484304 w 2731284"/>
                <a:gd name="connsiteY11" fmla="*/ 2200853 h 4403490"/>
                <a:gd name="connsiteX12" fmla="*/ 441574 w 2731284"/>
                <a:gd name="connsiteY12" fmla="*/ 2196546 h 4403490"/>
                <a:gd name="connsiteX13" fmla="*/ 0 w 2731284"/>
                <a:gd name="connsiteY13" fmla="*/ 1654753 h 4403490"/>
                <a:gd name="connsiteX14" fmla="*/ 441574 w 2731284"/>
                <a:gd name="connsiteY14" fmla="*/ 1112961 h 4403490"/>
                <a:gd name="connsiteX15" fmla="*/ 531547 w 2731284"/>
                <a:gd name="connsiteY15" fmla="*/ 1103891 h 4403490"/>
                <a:gd name="connsiteX16" fmla="*/ 441574 w 2731284"/>
                <a:gd name="connsiteY16" fmla="*/ 1094821 h 4403490"/>
                <a:gd name="connsiteX17" fmla="*/ 0 w 2731284"/>
                <a:gd name="connsiteY17" fmla="*/ 553028 h 4403490"/>
                <a:gd name="connsiteX18" fmla="*/ 553028 w 2731284"/>
                <a:gd name="connsiteY18" fmla="*/ 0 h 4403490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1284" h="4403128">
                  <a:moveTo>
                    <a:pt x="553028" y="0"/>
                  </a:moveTo>
                  <a:cubicBezTo>
                    <a:pt x="620504" y="2632"/>
                    <a:pt x="668930" y="-1086"/>
                    <a:pt x="755456" y="7896"/>
                  </a:cubicBezTo>
                  <a:cubicBezTo>
                    <a:pt x="1865250" y="120601"/>
                    <a:pt x="2731284" y="1057857"/>
                    <a:pt x="2731284" y="2197386"/>
                  </a:cubicBezTo>
                  <a:cubicBezTo>
                    <a:pt x="2731284" y="3336916"/>
                    <a:pt x="1865250" y="4274171"/>
                    <a:pt x="755456" y="4386876"/>
                  </a:cubicBezTo>
                  <a:cubicBezTo>
                    <a:pt x="643530" y="4398169"/>
                    <a:pt x="619171" y="4406603"/>
                    <a:pt x="553028" y="4401706"/>
                  </a:cubicBezTo>
                  <a:cubicBezTo>
                    <a:pt x="247599" y="4401706"/>
                    <a:pt x="0" y="4154107"/>
                    <a:pt x="0" y="3848678"/>
                  </a:cubicBezTo>
                  <a:cubicBezTo>
                    <a:pt x="0" y="3581428"/>
                    <a:pt x="189568" y="3358453"/>
                    <a:pt x="441574" y="3306886"/>
                  </a:cubicBezTo>
                  <a:lnTo>
                    <a:pt x="531547" y="3297816"/>
                  </a:lnTo>
                  <a:lnTo>
                    <a:pt x="441574" y="3288746"/>
                  </a:lnTo>
                  <a:cubicBezTo>
                    <a:pt x="189568" y="3237178"/>
                    <a:pt x="0" y="3014204"/>
                    <a:pt x="0" y="2746953"/>
                  </a:cubicBezTo>
                  <a:cubicBezTo>
                    <a:pt x="0" y="2479703"/>
                    <a:pt x="189568" y="2256728"/>
                    <a:pt x="441574" y="2205161"/>
                  </a:cubicBezTo>
                  <a:lnTo>
                    <a:pt x="484304" y="2200853"/>
                  </a:lnTo>
                  <a:lnTo>
                    <a:pt x="441574" y="2196546"/>
                  </a:lnTo>
                  <a:cubicBezTo>
                    <a:pt x="189568" y="2144978"/>
                    <a:pt x="0" y="1922003"/>
                    <a:pt x="0" y="1654753"/>
                  </a:cubicBezTo>
                  <a:cubicBezTo>
                    <a:pt x="0" y="1387503"/>
                    <a:pt x="189568" y="1164529"/>
                    <a:pt x="441574" y="1112961"/>
                  </a:cubicBezTo>
                  <a:lnTo>
                    <a:pt x="531547" y="1103891"/>
                  </a:lnTo>
                  <a:lnTo>
                    <a:pt x="441574" y="1094821"/>
                  </a:lnTo>
                  <a:cubicBezTo>
                    <a:pt x="189568" y="1043253"/>
                    <a:pt x="0" y="820279"/>
                    <a:pt x="0" y="553028"/>
                  </a:cubicBezTo>
                  <a:cubicBezTo>
                    <a:pt x="0" y="247599"/>
                    <a:pt x="247599" y="0"/>
                    <a:pt x="553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FI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9D3D304-D8B9-AD15-B4B9-78E5DC98FC36}"/>
                </a:ext>
              </a:extLst>
            </p:cNvPr>
            <p:cNvSpPr/>
            <p:nvPr userDrawn="1"/>
          </p:nvSpPr>
          <p:spPr>
            <a:xfrm>
              <a:off x="6135595" y="483391"/>
              <a:ext cx="360455" cy="3604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66BC4DB-1169-881E-A081-AB27A53F0D55}"/>
                </a:ext>
              </a:extLst>
            </p:cNvPr>
            <p:cNvSpPr/>
            <p:nvPr userDrawn="1"/>
          </p:nvSpPr>
          <p:spPr>
            <a:xfrm>
              <a:off x="6659470" y="483391"/>
              <a:ext cx="360455" cy="3604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3AA4D5F-C0B4-AF95-8890-BD93CC0B19BC}"/>
                </a:ext>
              </a:extLst>
            </p:cNvPr>
            <p:cNvSpPr/>
            <p:nvPr userDrawn="1"/>
          </p:nvSpPr>
          <p:spPr>
            <a:xfrm>
              <a:off x="7196045" y="483391"/>
              <a:ext cx="360455" cy="3604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3C473628-23A8-84CA-564B-CAD9E1515864}"/>
              </a:ext>
            </a:extLst>
          </p:cNvPr>
          <p:cNvSpPr/>
          <p:nvPr userDrawn="1"/>
        </p:nvSpPr>
        <p:spPr>
          <a:xfrm rot="5400000">
            <a:off x="6023320" y="1154367"/>
            <a:ext cx="1654736" cy="2667615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310AA8D-0BC5-18FD-4D91-F67BB9992B55}"/>
              </a:ext>
            </a:extLst>
          </p:cNvPr>
          <p:cNvSpPr/>
          <p:nvPr userDrawn="1"/>
        </p:nvSpPr>
        <p:spPr>
          <a:xfrm rot="5400000">
            <a:off x="6023320" y="1835043"/>
            <a:ext cx="1654736" cy="2667615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5A30C32E-7A6A-9CFE-C31F-850DFF286EDD}"/>
              </a:ext>
            </a:extLst>
          </p:cNvPr>
          <p:cNvSpPr/>
          <p:nvPr userDrawn="1"/>
        </p:nvSpPr>
        <p:spPr>
          <a:xfrm rot="5400000">
            <a:off x="6023320" y="2519819"/>
            <a:ext cx="1654736" cy="2667615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4445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3F951DC-D59D-FA56-2A59-A51806299CD8}"/>
              </a:ext>
            </a:extLst>
          </p:cNvPr>
          <p:cNvGrpSpPr/>
          <p:nvPr userDrawn="1"/>
        </p:nvGrpSpPr>
        <p:grpSpPr>
          <a:xfrm>
            <a:off x="5915317" y="-351501"/>
            <a:ext cx="5749341" cy="5837901"/>
            <a:chOff x="167564" y="-351501"/>
            <a:chExt cx="5749341" cy="58379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5098FF8-54A9-AEDF-CD66-7216C558DEE9}"/>
                </a:ext>
              </a:extLst>
            </p:cNvPr>
            <p:cNvSpPr/>
            <p:nvPr userDrawn="1"/>
          </p:nvSpPr>
          <p:spPr>
            <a:xfrm>
              <a:off x="167564" y="-351501"/>
              <a:ext cx="3621282" cy="5837901"/>
            </a:xfrm>
            <a:custGeom>
              <a:avLst/>
              <a:gdLst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644619 w 2731284"/>
                <a:gd name="connsiteY4" fmla="*/ 4394253 h 4403486"/>
                <a:gd name="connsiteX5" fmla="*/ 553028 w 2731284"/>
                <a:gd name="connsiteY5" fmla="*/ 4403486 h 4403486"/>
                <a:gd name="connsiteX6" fmla="*/ 0 w 2731284"/>
                <a:gd name="connsiteY6" fmla="*/ 3850458 h 4403486"/>
                <a:gd name="connsiteX7" fmla="*/ 441574 w 2731284"/>
                <a:gd name="connsiteY7" fmla="*/ 3308666 h 4403486"/>
                <a:gd name="connsiteX8" fmla="*/ 531547 w 2731284"/>
                <a:gd name="connsiteY8" fmla="*/ 3299596 h 4403486"/>
                <a:gd name="connsiteX9" fmla="*/ 441574 w 2731284"/>
                <a:gd name="connsiteY9" fmla="*/ 3290526 h 4403486"/>
                <a:gd name="connsiteX10" fmla="*/ 0 w 2731284"/>
                <a:gd name="connsiteY10" fmla="*/ 2748733 h 4403486"/>
                <a:gd name="connsiteX11" fmla="*/ 441574 w 2731284"/>
                <a:gd name="connsiteY11" fmla="*/ 2206941 h 4403486"/>
                <a:gd name="connsiteX12" fmla="*/ 484304 w 2731284"/>
                <a:gd name="connsiteY12" fmla="*/ 2202633 h 4403486"/>
                <a:gd name="connsiteX13" fmla="*/ 441574 w 2731284"/>
                <a:gd name="connsiteY13" fmla="*/ 2198326 h 4403486"/>
                <a:gd name="connsiteX14" fmla="*/ 0 w 2731284"/>
                <a:gd name="connsiteY14" fmla="*/ 1656533 h 4403486"/>
                <a:gd name="connsiteX15" fmla="*/ 441574 w 2731284"/>
                <a:gd name="connsiteY15" fmla="*/ 1114741 h 4403486"/>
                <a:gd name="connsiteX16" fmla="*/ 531547 w 2731284"/>
                <a:gd name="connsiteY16" fmla="*/ 1105671 h 4403486"/>
                <a:gd name="connsiteX17" fmla="*/ 441574 w 2731284"/>
                <a:gd name="connsiteY17" fmla="*/ 1096601 h 4403486"/>
                <a:gd name="connsiteX18" fmla="*/ 0 w 2731284"/>
                <a:gd name="connsiteY18" fmla="*/ 554808 h 4403486"/>
                <a:gd name="connsiteX19" fmla="*/ 553028 w 2731284"/>
                <a:gd name="connsiteY19" fmla="*/ 1780 h 4403486"/>
                <a:gd name="connsiteX20" fmla="*/ 563838 w 2731284"/>
                <a:gd name="connsiteY20" fmla="*/ 2870 h 4403486"/>
                <a:gd name="connsiteX0" fmla="*/ 563838 w 2731284"/>
                <a:gd name="connsiteY0" fmla="*/ 0 h 4412138"/>
                <a:gd name="connsiteX1" fmla="*/ 755456 w 2731284"/>
                <a:gd name="connsiteY1" fmla="*/ 9676 h 4412138"/>
                <a:gd name="connsiteX2" fmla="*/ 2731284 w 2731284"/>
                <a:gd name="connsiteY2" fmla="*/ 2199166 h 4412138"/>
                <a:gd name="connsiteX3" fmla="*/ 755456 w 2731284"/>
                <a:gd name="connsiteY3" fmla="*/ 4388656 h 4412138"/>
                <a:gd name="connsiteX4" fmla="*/ 648109 w 2731284"/>
                <a:gd name="connsiteY4" fmla="*/ 4411704 h 4412138"/>
                <a:gd name="connsiteX5" fmla="*/ 553028 w 2731284"/>
                <a:gd name="connsiteY5" fmla="*/ 4403486 h 4412138"/>
                <a:gd name="connsiteX6" fmla="*/ 0 w 2731284"/>
                <a:gd name="connsiteY6" fmla="*/ 3850458 h 4412138"/>
                <a:gd name="connsiteX7" fmla="*/ 441574 w 2731284"/>
                <a:gd name="connsiteY7" fmla="*/ 3308666 h 4412138"/>
                <a:gd name="connsiteX8" fmla="*/ 531547 w 2731284"/>
                <a:gd name="connsiteY8" fmla="*/ 3299596 h 4412138"/>
                <a:gd name="connsiteX9" fmla="*/ 441574 w 2731284"/>
                <a:gd name="connsiteY9" fmla="*/ 3290526 h 4412138"/>
                <a:gd name="connsiteX10" fmla="*/ 0 w 2731284"/>
                <a:gd name="connsiteY10" fmla="*/ 2748733 h 4412138"/>
                <a:gd name="connsiteX11" fmla="*/ 441574 w 2731284"/>
                <a:gd name="connsiteY11" fmla="*/ 2206941 h 4412138"/>
                <a:gd name="connsiteX12" fmla="*/ 484304 w 2731284"/>
                <a:gd name="connsiteY12" fmla="*/ 2202633 h 4412138"/>
                <a:gd name="connsiteX13" fmla="*/ 441574 w 2731284"/>
                <a:gd name="connsiteY13" fmla="*/ 2198326 h 4412138"/>
                <a:gd name="connsiteX14" fmla="*/ 0 w 2731284"/>
                <a:gd name="connsiteY14" fmla="*/ 1656533 h 4412138"/>
                <a:gd name="connsiteX15" fmla="*/ 441574 w 2731284"/>
                <a:gd name="connsiteY15" fmla="*/ 1114741 h 4412138"/>
                <a:gd name="connsiteX16" fmla="*/ 531547 w 2731284"/>
                <a:gd name="connsiteY16" fmla="*/ 1105671 h 4412138"/>
                <a:gd name="connsiteX17" fmla="*/ 441574 w 2731284"/>
                <a:gd name="connsiteY17" fmla="*/ 1096601 h 4412138"/>
                <a:gd name="connsiteX18" fmla="*/ 0 w 2731284"/>
                <a:gd name="connsiteY18" fmla="*/ 554808 h 4412138"/>
                <a:gd name="connsiteX19" fmla="*/ 553028 w 2731284"/>
                <a:gd name="connsiteY19" fmla="*/ 1780 h 4412138"/>
                <a:gd name="connsiteX20" fmla="*/ 563838 w 2731284"/>
                <a:gd name="connsiteY20" fmla="*/ 2870 h 4412138"/>
                <a:gd name="connsiteX21" fmla="*/ 563838 w 2731284"/>
                <a:gd name="connsiteY21" fmla="*/ 0 h 4412138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4466"/>
                <a:gd name="connsiteX1" fmla="*/ 755456 w 2731284"/>
                <a:gd name="connsiteY1" fmla="*/ 9676 h 4404466"/>
                <a:gd name="connsiteX2" fmla="*/ 2731284 w 2731284"/>
                <a:gd name="connsiteY2" fmla="*/ 2199166 h 4404466"/>
                <a:gd name="connsiteX3" fmla="*/ 755456 w 2731284"/>
                <a:gd name="connsiteY3" fmla="*/ 4388656 h 4404466"/>
                <a:gd name="connsiteX4" fmla="*/ 553028 w 2731284"/>
                <a:gd name="connsiteY4" fmla="*/ 4403486 h 4404466"/>
                <a:gd name="connsiteX5" fmla="*/ 0 w 2731284"/>
                <a:gd name="connsiteY5" fmla="*/ 3850458 h 4404466"/>
                <a:gd name="connsiteX6" fmla="*/ 441574 w 2731284"/>
                <a:gd name="connsiteY6" fmla="*/ 3308666 h 4404466"/>
                <a:gd name="connsiteX7" fmla="*/ 531547 w 2731284"/>
                <a:gd name="connsiteY7" fmla="*/ 3299596 h 4404466"/>
                <a:gd name="connsiteX8" fmla="*/ 441574 w 2731284"/>
                <a:gd name="connsiteY8" fmla="*/ 3290526 h 4404466"/>
                <a:gd name="connsiteX9" fmla="*/ 0 w 2731284"/>
                <a:gd name="connsiteY9" fmla="*/ 2748733 h 4404466"/>
                <a:gd name="connsiteX10" fmla="*/ 441574 w 2731284"/>
                <a:gd name="connsiteY10" fmla="*/ 2206941 h 4404466"/>
                <a:gd name="connsiteX11" fmla="*/ 484304 w 2731284"/>
                <a:gd name="connsiteY11" fmla="*/ 2202633 h 4404466"/>
                <a:gd name="connsiteX12" fmla="*/ 441574 w 2731284"/>
                <a:gd name="connsiteY12" fmla="*/ 2198326 h 4404466"/>
                <a:gd name="connsiteX13" fmla="*/ 0 w 2731284"/>
                <a:gd name="connsiteY13" fmla="*/ 1656533 h 4404466"/>
                <a:gd name="connsiteX14" fmla="*/ 441574 w 2731284"/>
                <a:gd name="connsiteY14" fmla="*/ 1114741 h 4404466"/>
                <a:gd name="connsiteX15" fmla="*/ 531547 w 2731284"/>
                <a:gd name="connsiteY15" fmla="*/ 1105671 h 4404466"/>
                <a:gd name="connsiteX16" fmla="*/ 441574 w 2731284"/>
                <a:gd name="connsiteY16" fmla="*/ 1096601 h 4404466"/>
                <a:gd name="connsiteX17" fmla="*/ 0 w 2731284"/>
                <a:gd name="connsiteY17" fmla="*/ 554808 h 4404466"/>
                <a:gd name="connsiteX18" fmla="*/ 553028 w 2731284"/>
                <a:gd name="connsiteY18" fmla="*/ 1780 h 4404466"/>
                <a:gd name="connsiteX19" fmla="*/ 563838 w 2731284"/>
                <a:gd name="connsiteY19" fmla="*/ 2870 h 4404466"/>
                <a:gd name="connsiteX20" fmla="*/ 563838 w 2731284"/>
                <a:gd name="connsiteY20" fmla="*/ 0 h 4404466"/>
                <a:gd name="connsiteX0" fmla="*/ 563838 w 2731284"/>
                <a:gd name="connsiteY0" fmla="*/ 0 h 4405270"/>
                <a:gd name="connsiteX1" fmla="*/ 755456 w 2731284"/>
                <a:gd name="connsiteY1" fmla="*/ 9676 h 4405270"/>
                <a:gd name="connsiteX2" fmla="*/ 2731284 w 2731284"/>
                <a:gd name="connsiteY2" fmla="*/ 2199166 h 4405270"/>
                <a:gd name="connsiteX3" fmla="*/ 755456 w 2731284"/>
                <a:gd name="connsiteY3" fmla="*/ 4388656 h 4405270"/>
                <a:gd name="connsiteX4" fmla="*/ 553028 w 2731284"/>
                <a:gd name="connsiteY4" fmla="*/ 4403486 h 4405270"/>
                <a:gd name="connsiteX5" fmla="*/ 0 w 2731284"/>
                <a:gd name="connsiteY5" fmla="*/ 3850458 h 4405270"/>
                <a:gd name="connsiteX6" fmla="*/ 441574 w 2731284"/>
                <a:gd name="connsiteY6" fmla="*/ 3308666 h 4405270"/>
                <a:gd name="connsiteX7" fmla="*/ 531547 w 2731284"/>
                <a:gd name="connsiteY7" fmla="*/ 3299596 h 4405270"/>
                <a:gd name="connsiteX8" fmla="*/ 441574 w 2731284"/>
                <a:gd name="connsiteY8" fmla="*/ 3290526 h 4405270"/>
                <a:gd name="connsiteX9" fmla="*/ 0 w 2731284"/>
                <a:gd name="connsiteY9" fmla="*/ 2748733 h 4405270"/>
                <a:gd name="connsiteX10" fmla="*/ 441574 w 2731284"/>
                <a:gd name="connsiteY10" fmla="*/ 2206941 h 4405270"/>
                <a:gd name="connsiteX11" fmla="*/ 484304 w 2731284"/>
                <a:gd name="connsiteY11" fmla="*/ 2202633 h 4405270"/>
                <a:gd name="connsiteX12" fmla="*/ 441574 w 2731284"/>
                <a:gd name="connsiteY12" fmla="*/ 2198326 h 4405270"/>
                <a:gd name="connsiteX13" fmla="*/ 0 w 2731284"/>
                <a:gd name="connsiteY13" fmla="*/ 1656533 h 4405270"/>
                <a:gd name="connsiteX14" fmla="*/ 441574 w 2731284"/>
                <a:gd name="connsiteY14" fmla="*/ 1114741 h 4405270"/>
                <a:gd name="connsiteX15" fmla="*/ 531547 w 2731284"/>
                <a:gd name="connsiteY15" fmla="*/ 1105671 h 4405270"/>
                <a:gd name="connsiteX16" fmla="*/ 441574 w 2731284"/>
                <a:gd name="connsiteY16" fmla="*/ 1096601 h 4405270"/>
                <a:gd name="connsiteX17" fmla="*/ 0 w 2731284"/>
                <a:gd name="connsiteY17" fmla="*/ 554808 h 4405270"/>
                <a:gd name="connsiteX18" fmla="*/ 553028 w 2731284"/>
                <a:gd name="connsiteY18" fmla="*/ 1780 h 4405270"/>
                <a:gd name="connsiteX19" fmla="*/ 563838 w 2731284"/>
                <a:gd name="connsiteY19" fmla="*/ 2870 h 4405270"/>
                <a:gd name="connsiteX20" fmla="*/ 563838 w 2731284"/>
                <a:gd name="connsiteY20" fmla="*/ 0 h 4405270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7178"/>
                <a:gd name="connsiteX1" fmla="*/ 755456 w 2731284"/>
                <a:gd name="connsiteY1" fmla="*/ 9676 h 4407178"/>
                <a:gd name="connsiteX2" fmla="*/ 2731284 w 2731284"/>
                <a:gd name="connsiteY2" fmla="*/ 2199166 h 4407178"/>
                <a:gd name="connsiteX3" fmla="*/ 755456 w 2731284"/>
                <a:gd name="connsiteY3" fmla="*/ 4388656 h 4407178"/>
                <a:gd name="connsiteX4" fmla="*/ 553028 w 2731284"/>
                <a:gd name="connsiteY4" fmla="*/ 4403486 h 4407178"/>
                <a:gd name="connsiteX5" fmla="*/ 0 w 2731284"/>
                <a:gd name="connsiteY5" fmla="*/ 3850458 h 4407178"/>
                <a:gd name="connsiteX6" fmla="*/ 441574 w 2731284"/>
                <a:gd name="connsiteY6" fmla="*/ 3308666 h 4407178"/>
                <a:gd name="connsiteX7" fmla="*/ 531547 w 2731284"/>
                <a:gd name="connsiteY7" fmla="*/ 3299596 h 4407178"/>
                <a:gd name="connsiteX8" fmla="*/ 441574 w 2731284"/>
                <a:gd name="connsiteY8" fmla="*/ 3290526 h 4407178"/>
                <a:gd name="connsiteX9" fmla="*/ 0 w 2731284"/>
                <a:gd name="connsiteY9" fmla="*/ 2748733 h 4407178"/>
                <a:gd name="connsiteX10" fmla="*/ 441574 w 2731284"/>
                <a:gd name="connsiteY10" fmla="*/ 2206941 h 4407178"/>
                <a:gd name="connsiteX11" fmla="*/ 484304 w 2731284"/>
                <a:gd name="connsiteY11" fmla="*/ 2202633 h 4407178"/>
                <a:gd name="connsiteX12" fmla="*/ 441574 w 2731284"/>
                <a:gd name="connsiteY12" fmla="*/ 2198326 h 4407178"/>
                <a:gd name="connsiteX13" fmla="*/ 0 w 2731284"/>
                <a:gd name="connsiteY13" fmla="*/ 1656533 h 4407178"/>
                <a:gd name="connsiteX14" fmla="*/ 441574 w 2731284"/>
                <a:gd name="connsiteY14" fmla="*/ 1114741 h 4407178"/>
                <a:gd name="connsiteX15" fmla="*/ 531547 w 2731284"/>
                <a:gd name="connsiteY15" fmla="*/ 1105671 h 4407178"/>
                <a:gd name="connsiteX16" fmla="*/ 441574 w 2731284"/>
                <a:gd name="connsiteY16" fmla="*/ 1096601 h 4407178"/>
                <a:gd name="connsiteX17" fmla="*/ 0 w 2731284"/>
                <a:gd name="connsiteY17" fmla="*/ 554808 h 4407178"/>
                <a:gd name="connsiteX18" fmla="*/ 553028 w 2731284"/>
                <a:gd name="connsiteY18" fmla="*/ 1780 h 4407178"/>
                <a:gd name="connsiteX19" fmla="*/ 563838 w 2731284"/>
                <a:gd name="connsiteY19" fmla="*/ 2870 h 4407178"/>
                <a:gd name="connsiteX20" fmla="*/ 563838 w 2731284"/>
                <a:gd name="connsiteY20" fmla="*/ 0 h 4407178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618 h 4404104"/>
                <a:gd name="connsiteX1" fmla="*/ 755456 w 2731284"/>
                <a:gd name="connsiteY1" fmla="*/ 10294 h 4404104"/>
                <a:gd name="connsiteX2" fmla="*/ 2731284 w 2731284"/>
                <a:gd name="connsiteY2" fmla="*/ 2199784 h 4404104"/>
                <a:gd name="connsiteX3" fmla="*/ 755456 w 2731284"/>
                <a:gd name="connsiteY3" fmla="*/ 4389274 h 4404104"/>
                <a:gd name="connsiteX4" fmla="*/ 553028 w 2731284"/>
                <a:gd name="connsiteY4" fmla="*/ 4404104 h 4404104"/>
                <a:gd name="connsiteX5" fmla="*/ 0 w 2731284"/>
                <a:gd name="connsiteY5" fmla="*/ 3851076 h 4404104"/>
                <a:gd name="connsiteX6" fmla="*/ 441574 w 2731284"/>
                <a:gd name="connsiteY6" fmla="*/ 3309284 h 4404104"/>
                <a:gd name="connsiteX7" fmla="*/ 531547 w 2731284"/>
                <a:gd name="connsiteY7" fmla="*/ 3300214 h 4404104"/>
                <a:gd name="connsiteX8" fmla="*/ 441574 w 2731284"/>
                <a:gd name="connsiteY8" fmla="*/ 3291144 h 4404104"/>
                <a:gd name="connsiteX9" fmla="*/ 0 w 2731284"/>
                <a:gd name="connsiteY9" fmla="*/ 2749351 h 4404104"/>
                <a:gd name="connsiteX10" fmla="*/ 441574 w 2731284"/>
                <a:gd name="connsiteY10" fmla="*/ 2207559 h 4404104"/>
                <a:gd name="connsiteX11" fmla="*/ 484304 w 2731284"/>
                <a:gd name="connsiteY11" fmla="*/ 2203251 h 4404104"/>
                <a:gd name="connsiteX12" fmla="*/ 441574 w 2731284"/>
                <a:gd name="connsiteY12" fmla="*/ 2198944 h 4404104"/>
                <a:gd name="connsiteX13" fmla="*/ 0 w 2731284"/>
                <a:gd name="connsiteY13" fmla="*/ 1657151 h 4404104"/>
                <a:gd name="connsiteX14" fmla="*/ 441574 w 2731284"/>
                <a:gd name="connsiteY14" fmla="*/ 1115359 h 4404104"/>
                <a:gd name="connsiteX15" fmla="*/ 531547 w 2731284"/>
                <a:gd name="connsiteY15" fmla="*/ 1106289 h 4404104"/>
                <a:gd name="connsiteX16" fmla="*/ 441574 w 2731284"/>
                <a:gd name="connsiteY16" fmla="*/ 1097219 h 4404104"/>
                <a:gd name="connsiteX17" fmla="*/ 0 w 2731284"/>
                <a:gd name="connsiteY17" fmla="*/ 555426 h 4404104"/>
                <a:gd name="connsiteX18" fmla="*/ 553028 w 2731284"/>
                <a:gd name="connsiteY18" fmla="*/ 2398 h 4404104"/>
                <a:gd name="connsiteX19" fmla="*/ 563838 w 2731284"/>
                <a:gd name="connsiteY19" fmla="*/ 3488 h 4404104"/>
                <a:gd name="connsiteX20" fmla="*/ 563838 w 2731284"/>
                <a:gd name="connsiteY20" fmla="*/ 618 h 4404104"/>
                <a:gd name="connsiteX0" fmla="*/ 652738 w 2731284"/>
                <a:gd name="connsiteY0" fmla="*/ 265 h 4419626"/>
                <a:gd name="connsiteX1" fmla="*/ 755456 w 2731284"/>
                <a:gd name="connsiteY1" fmla="*/ 25816 h 4419626"/>
                <a:gd name="connsiteX2" fmla="*/ 2731284 w 2731284"/>
                <a:gd name="connsiteY2" fmla="*/ 2215306 h 4419626"/>
                <a:gd name="connsiteX3" fmla="*/ 755456 w 2731284"/>
                <a:gd name="connsiteY3" fmla="*/ 4404796 h 4419626"/>
                <a:gd name="connsiteX4" fmla="*/ 553028 w 2731284"/>
                <a:gd name="connsiteY4" fmla="*/ 4419626 h 4419626"/>
                <a:gd name="connsiteX5" fmla="*/ 0 w 2731284"/>
                <a:gd name="connsiteY5" fmla="*/ 3866598 h 4419626"/>
                <a:gd name="connsiteX6" fmla="*/ 441574 w 2731284"/>
                <a:gd name="connsiteY6" fmla="*/ 3324806 h 4419626"/>
                <a:gd name="connsiteX7" fmla="*/ 531547 w 2731284"/>
                <a:gd name="connsiteY7" fmla="*/ 3315736 h 4419626"/>
                <a:gd name="connsiteX8" fmla="*/ 441574 w 2731284"/>
                <a:gd name="connsiteY8" fmla="*/ 3306666 h 4419626"/>
                <a:gd name="connsiteX9" fmla="*/ 0 w 2731284"/>
                <a:gd name="connsiteY9" fmla="*/ 2764873 h 4419626"/>
                <a:gd name="connsiteX10" fmla="*/ 441574 w 2731284"/>
                <a:gd name="connsiteY10" fmla="*/ 2223081 h 4419626"/>
                <a:gd name="connsiteX11" fmla="*/ 484304 w 2731284"/>
                <a:gd name="connsiteY11" fmla="*/ 2218773 h 4419626"/>
                <a:gd name="connsiteX12" fmla="*/ 441574 w 2731284"/>
                <a:gd name="connsiteY12" fmla="*/ 2214466 h 4419626"/>
                <a:gd name="connsiteX13" fmla="*/ 0 w 2731284"/>
                <a:gd name="connsiteY13" fmla="*/ 1672673 h 4419626"/>
                <a:gd name="connsiteX14" fmla="*/ 441574 w 2731284"/>
                <a:gd name="connsiteY14" fmla="*/ 1130881 h 4419626"/>
                <a:gd name="connsiteX15" fmla="*/ 531547 w 2731284"/>
                <a:gd name="connsiteY15" fmla="*/ 1121811 h 4419626"/>
                <a:gd name="connsiteX16" fmla="*/ 441574 w 2731284"/>
                <a:gd name="connsiteY16" fmla="*/ 1112741 h 4419626"/>
                <a:gd name="connsiteX17" fmla="*/ 0 w 2731284"/>
                <a:gd name="connsiteY17" fmla="*/ 570948 h 4419626"/>
                <a:gd name="connsiteX18" fmla="*/ 553028 w 2731284"/>
                <a:gd name="connsiteY18" fmla="*/ 17920 h 4419626"/>
                <a:gd name="connsiteX19" fmla="*/ 563838 w 2731284"/>
                <a:gd name="connsiteY19" fmla="*/ 19010 h 4419626"/>
                <a:gd name="connsiteX20" fmla="*/ 652738 w 2731284"/>
                <a:gd name="connsiteY20" fmla="*/ 265 h 4419626"/>
                <a:gd name="connsiteX0" fmla="*/ 563838 w 2731284"/>
                <a:gd name="connsiteY0" fmla="*/ 109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19" fmla="*/ 563838 w 2731284"/>
                <a:gd name="connsiteY19" fmla="*/ 1090 h 4401706"/>
                <a:gd name="connsiteX0" fmla="*/ 630513 w 2731284"/>
                <a:gd name="connsiteY0" fmla="*/ 0 h 4406966"/>
                <a:gd name="connsiteX1" fmla="*/ 755456 w 2731284"/>
                <a:gd name="connsiteY1" fmla="*/ 13156 h 4406966"/>
                <a:gd name="connsiteX2" fmla="*/ 2731284 w 2731284"/>
                <a:gd name="connsiteY2" fmla="*/ 2202646 h 4406966"/>
                <a:gd name="connsiteX3" fmla="*/ 755456 w 2731284"/>
                <a:gd name="connsiteY3" fmla="*/ 4392136 h 4406966"/>
                <a:gd name="connsiteX4" fmla="*/ 553028 w 2731284"/>
                <a:gd name="connsiteY4" fmla="*/ 4406966 h 4406966"/>
                <a:gd name="connsiteX5" fmla="*/ 0 w 2731284"/>
                <a:gd name="connsiteY5" fmla="*/ 3853938 h 4406966"/>
                <a:gd name="connsiteX6" fmla="*/ 441574 w 2731284"/>
                <a:gd name="connsiteY6" fmla="*/ 3312146 h 4406966"/>
                <a:gd name="connsiteX7" fmla="*/ 531547 w 2731284"/>
                <a:gd name="connsiteY7" fmla="*/ 3303076 h 4406966"/>
                <a:gd name="connsiteX8" fmla="*/ 441574 w 2731284"/>
                <a:gd name="connsiteY8" fmla="*/ 3294006 h 4406966"/>
                <a:gd name="connsiteX9" fmla="*/ 0 w 2731284"/>
                <a:gd name="connsiteY9" fmla="*/ 2752213 h 4406966"/>
                <a:gd name="connsiteX10" fmla="*/ 441574 w 2731284"/>
                <a:gd name="connsiteY10" fmla="*/ 2210421 h 4406966"/>
                <a:gd name="connsiteX11" fmla="*/ 484304 w 2731284"/>
                <a:gd name="connsiteY11" fmla="*/ 2206113 h 4406966"/>
                <a:gd name="connsiteX12" fmla="*/ 441574 w 2731284"/>
                <a:gd name="connsiteY12" fmla="*/ 2201806 h 4406966"/>
                <a:gd name="connsiteX13" fmla="*/ 0 w 2731284"/>
                <a:gd name="connsiteY13" fmla="*/ 1660013 h 4406966"/>
                <a:gd name="connsiteX14" fmla="*/ 441574 w 2731284"/>
                <a:gd name="connsiteY14" fmla="*/ 1118221 h 4406966"/>
                <a:gd name="connsiteX15" fmla="*/ 531547 w 2731284"/>
                <a:gd name="connsiteY15" fmla="*/ 1109151 h 4406966"/>
                <a:gd name="connsiteX16" fmla="*/ 441574 w 2731284"/>
                <a:gd name="connsiteY16" fmla="*/ 1100081 h 4406966"/>
                <a:gd name="connsiteX17" fmla="*/ 0 w 2731284"/>
                <a:gd name="connsiteY17" fmla="*/ 558288 h 4406966"/>
                <a:gd name="connsiteX18" fmla="*/ 553028 w 2731284"/>
                <a:gd name="connsiteY18" fmla="*/ 5260 h 4406966"/>
                <a:gd name="connsiteX19" fmla="*/ 630513 w 2731284"/>
                <a:gd name="connsiteY19" fmla="*/ 0 h 440696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3490"/>
                <a:gd name="connsiteX1" fmla="*/ 755456 w 2731284"/>
                <a:gd name="connsiteY1" fmla="*/ 7896 h 4403490"/>
                <a:gd name="connsiteX2" fmla="*/ 2731284 w 2731284"/>
                <a:gd name="connsiteY2" fmla="*/ 2197386 h 4403490"/>
                <a:gd name="connsiteX3" fmla="*/ 755456 w 2731284"/>
                <a:gd name="connsiteY3" fmla="*/ 4386876 h 4403490"/>
                <a:gd name="connsiteX4" fmla="*/ 553028 w 2731284"/>
                <a:gd name="connsiteY4" fmla="*/ 4401706 h 4403490"/>
                <a:gd name="connsiteX5" fmla="*/ 0 w 2731284"/>
                <a:gd name="connsiteY5" fmla="*/ 3848678 h 4403490"/>
                <a:gd name="connsiteX6" fmla="*/ 441574 w 2731284"/>
                <a:gd name="connsiteY6" fmla="*/ 3306886 h 4403490"/>
                <a:gd name="connsiteX7" fmla="*/ 531547 w 2731284"/>
                <a:gd name="connsiteY7" fmla="*/ 3297816 h 4403490"/>
                <a:gd name="connsiteX8" fmla="*/ 441574 w 2731284"/>
                <a:gd name="connsiteY8" fmla="*/ 3288746 h 4403490"/>
                <a:gd name="connsiteX9" fmla="*/ 0 w 2731284"/>
                <a:gd name="connsiteY9" fmla="*/ 2746953 h 4403490"/>
                <a:gd name="connsiteX10" fmla="*/ 441574 w 2731284"/>
                <a:gd name="connsiteY10" fmla="*/ 2205161 h 4403490"/>
                <a:gd name="connsiteX11" fmla="*/ 484304 w 2731284"/>
                <a:gd name="connsiteY11" fmla="*/ 2200853 h 4403490"/>
                <a:gd name="connsiteX12" fmla="*/ 441574 w 2731284"/>
                <a:gd name="connsiteY12" fmla="*/ 2196546 h 4403490"/>
                <a:gd name="connsiteX13" fmla="*/ 0 w 2731284"/>
                <a:gd name="connsiteY13" fmla="*/ 1654753 h 4403490"/>
                <a:gd name="connsiteX14" fmla="*/ 441574 w 2731284"/>
                <a:gd name="connsiteY14" fmla="*/ 1112961 h 4403490"/>
                <a:gd name="connsiteX15" fmla="*/ 531547 w 2731284"/>
                <a:gd name="connsiteY15" fmla="*/ 1103891 h 4403490"/>
                <a:gd name="connsiteX16" fmla="*/ 441574 w 2731284"/>
                <a:gd name="connsiteY16" fmla="*/ 1094821 h 4403490"/>
                <a:gd name="connsiteX17" fmla="*/ 0 w 2731284"/>
                <a:gd name="connsiteY17" fmla="*/ 553028 h 4403490"/>
                <a:gd name="connsiteX18" fmla="*/ 553028 w 2731284"/>
                <a:gd name="connsiteY18" fmla="*/ 0 h 4403490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1284" h="4403128">
                  <a:moveTo>
                    <a:pt x="553028" y="0"/>
                  </a:moveTo>
                  <a:cubicBezTo>
                    <a:pt x="620504" y="2632"/>
                    <a:pt x="668930" y="-1086"/>
                    <a:pt x="755456" y="7896"/>
                  </a:cubicBezTo>
                  <a:cubicBezTo>
                    <a:pt x="1865250" y="120601"/>
                    <a:pt x="2731284" y="1057857"/>
                    <a:pt x="2731284" y="2197386"/>
                  </a:cubicBezTo>
                  <a:cubicBezTo>
                    <a:pt x="2731284" y="3336916"/>
                    <a:pt x="1865250" y="4274171"/>
                    <a:pt x="755456" y="4386876"/>
                  </a:cubicBezTo>
                  <a:cubicBezTo>
                    <a:pt x="643530" y="4398169"/>
                    <a:pt x="619171" y="4406603"/>
                    <a:pt x="553028" y="4401706"/>
                  </a:cubicBezTo>
                  <a:cubicBezTo>
                    <a:pt x="247599" y="4401706"/>
                    <a:pt x="0" y="4154107"/>
                    <a:pt x="0" y="3848678"/>
                  </a:cubicBezTo>
                  <a:cubicBezTo>
                    <a:pt x="0" y="3581428"/>
                    <a:pt x="189568" y="3358453"/>
                    <a:pt x="441574" y="3306886"/>
                  </a:cubicBezTo>
                  <a:lnTo>
                    <a:pt x="531547" y="3297816"/>
                  </a:lnTo>
                  <a:lnTo>
                    <a:pt x="441574" y="3288746"/>
                  </a:lnTo>
                  <a:cubicBezTo>
                    <a:pt x="189568" y="3237178"/>
                    <a:pt x="0" y="3014204"/>
                    <a:pt x="0" y="2746953"/>
                  </a:cubicBezTo>
                  <a:cubicBezTo>
                    <a:pt x="0" y="2479703"/>
                    <a:pt x="189568" y="2256728"/>
                    <a:pt x="441574" y="2205161"/>
                  </a:cubicBezTo>
                  <a:lnTo>
                    <a:pt x="484304" y="2200853"/>
                  </a:lnTo>
                  <a:lnTo>
                    <a:pt x="441574" y="2196546"/>
                  </a:lnTo>
                  <a:cubicBezTo>
                    <a:pt x="189568" y="2144978"/>
                    <a:pt x="0" y="1922003"/>
                    <a:pt x="0" y="1654753"/>
                  </a:cubicBezTo>
                  <a:cubicBezTo>
                    <a:pt x="0" y="1387503"/>
                    <a:pt x="189568" y="1164529"/>
                    <a:pt x="441574" y="1112961"/>
                  </a:cubicBezTo>
                  <a:lnTo>
                    <a:pt x="531547" y="1103891"/>
                  </a:lnTo>
                  <a:lnTo>
                    <a:pt x="441574" y="1094821"/>
                  </a:lnTo>
                  <a:cubicBezTo>
                    <a:pt x="189568" y="1043253"/>
                    <a:pt x="0" y="820279"/>
                    <a:pt x="0" y="553028"/>
                  </a:cubicBezTo>
                  <a:cubicBezTo>
                    <a:pt x="0" y="247599"/>
                    <a:pt x="247599" y="0"/>
                    <a:pt x="55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FI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FE32DB3-38C4-C9B7-D09F-7CC924FE606E}"/>
                </a:ext>
              </a:extLst>
            </p:cNvPr>
            <p:cNvSpPr/>
            <p:nvPr userDrawn="1"/>
          </p:nvSpPr>
          <p:spPr>
            <a:xfrm>
              <a:off x="1198343" y="-351501"/>
              <a:ext cx="3621282" cy="5837901"/>
            </a:xfrm>
            <a:custGeom>
              <a:avLst/>
              <a:gdLst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644619 w 2731284"/>
                <a:gd name="connsiteY4" fmla="*/ 4394253 h 4403486"/>
                <a:gd name="connsiteX5" fmla="*/ 553028 w 2731284"/>
                <a:gd name="connsiteY5" fmla="*/ 4403486 h 4403486"/>
                <a:gd name="connsiteX6" fmla="*/ 0 w 2731284"/>
                <a:gd name="connsiteY6" fmla="*/ 3850458 h 4403486"/>
                <a:gd name="connsiteX7" fmla="*/ 441574 w 2731284"/>
                <a:gd name="connsiteY7" fmla="*/ 3308666 h 4403486"/>
                <a:gd name="connsiteX8" fmla="*/ 531547 w 2731284"/>
                <a:gd name="connsiteY8" fmla="*/ 3299596 h 4403486"/>
                <a:gd name="connsiteX9" fmla="*/ 441574 w 2731284"/>
                <a:gd name="connsiteY9" fmla="*/ 3290526 h 4403486"/>
                <a:gd name="connsiteX10" fmla="*/ 0 w 2731284"/>
                <a:gd name="connsiteY10" fmla="*/ 2748733 h 4403486"/>
                <a:gd name="connsiteX11" fmla="*/ 441574 w 2731284"/>
                <a:gd name="connsiteY11" fmla="*/ 2206941 h 4403486"/>
                <a:gd name="connsiteX12" fmla="*/ 484304 w 2731284"/>
                <a:gd name="connsiteY12" fmla="*/ 2202633 h 4403486"/>
                <a:gd name="connsiteX13" fmla="*/ 441574 w 2731284"/>
                <a:gd name="connsiteY13" fmla="*/ 2198326 h 4403486"/>
                <a:gd name="connsiteX14" fmla="*/ 0 w 2731284"/>
                <a:gd name="connsiteY14" fmla="*/ 1656533 h 4403486"/>
                <a:gd name="connsiteX15" fmla="*/ 441574 w 2731284"/>
                <a:gd name="connsiteY15" fmla="*/ 1114741 h 4403486"/>
                <a:gd name="connsiteX16" fmla="*/ 531547 w 2731284"/>
                <a:gd name="connsiteY16" fmla="*/ 1105671 h 4403486"/>
                <a:gd name="connsiteX17" fmla="*/ 441574 w 2731284"/>
                <a:gd name="connsiteY17" fmla="*/ 1096601 h 4403486"/>
                <a:gd name="connsiteX18" fmla="*/ 0 w 2731284"/>
                <a:gd name="connsiteY18" fmla="*/ 554808 h 4403486"/>
                <a:gd name="connsiteX19" fmla="*/ 553028 w 2731284"/>
                <a:gd name="connsiteY19" fmla="*/ 1780 h 4403486"/>
                <a:gd name="connsiteX20" fmla="*/ 563838 w 2731284"/>
                <a:gd name="connsiteY20" fmla="*/ 2870 h 4403486"/>
                <a:gd name="connsiteX0" fmla="*/ 563838 w 2731284"/>
                <a:gd name="connsiteY0" fmla="*/ 0 h 4412138"/>
                <a:gd name="connsiteX1" fmla="*/ 755456 w 2731284"/>
                <a:gd name="connsiteY1" fmla="*/ 9676 h 4412138"/>
                <a:gd name="connsiteX2" fmla="*/ 2731284 w 2731284"/>
                <a:gd name="connsiteY2" fmla="*/ 2199166 h 4412138"/>
                <a:gd name="connsiteX3" fmla="*/ 755456 w 2731284"/>
                <a:gd name="connsiteY3" fmla="*/ 4388656 h 4412138"/>
                <a:gd name="connsiteX4" fmla="*/ 648109 w 2731284"/>
                <a:gd name="connsiteY4" fmla="*/ 4411704 h 4412138"/>
                <a:gd name="connsiteX5" fmla="*/ 553028 w 2731284"/>
                <a:gd name="connsiteY5" fmla="*/ 4403486 h 4412138"/>
                <a:gd name="connsiteX6" fmla="*/ 0 w 2731284"/>
                <a:gd name="connsiteY6" fmla="*/ 3850458 h 4412138"/>
                <a:gd name="connsiteX7" fmla="*/ 441574 w 2731284"/>
                <a:gd name="connsiteY7" fmla="*/ 3308666 h 4412138"/>
                <a:gd name="connsiteX8" fmla="*/ 531547 w 2731284"/>
                <a:gd name="connsiteY8" fmla="*/ 3299596 h 4412138"/>
                <a:gd name="connsiteX9" fmla="*/ 441574 w 2731284"/>
                <a:gd name="connsiteY9" fmla="*/ 3290526 h 4412138"/>
                <a:gd name="connsiteX10" fmla="*/ 0 w 2731284"/>
                <a:gd name="connsiteY10" fmla="*/ 2748733 h 4412138"/>
                <a:gd name="connsiteX11" fmla="*/ 441574 w 2731284"/>
                <a:gd name="connsiteY11" fmla="*/ 2206941 h 4412138"/>
                <a:gd name="connsiteX12" fmla="*/ 484304 w 2731284"/>
                <a:gd name="connsiteY12" fmla="*/ 2202633 h 4412138"/>
                <a:gd name="connsiteX13" fmla="*/ 441574 w 2731284"/>
                <a:gd name="connsiteY13" fmla="*/ 2198326 h 4412138"/>
                <a:gd name="connsiteX14" fmla="*/ 0 w 2731284"/>
                <a:gd name="connsiteY14" fmla="*/ 1656533 h 4412138"/>
                <a:gd name="connsiteX15" fmla="*/ 441574 w 2731284"/>
                <a:gd name="connsiteY15" fmla="*/ 1114741 h 4412138"/>
                <a:gd name="connsiteX16" fmla="*/ 531547 w 2731284"/>
                <a:gd name="connsiteY16" fmla="*/ 1105671 h 4412138"/>
                <a:gd name="connsiteX17" fmla="*/ 441574 w 2731284"/>
                <a:gd name="connsiteY17" fmla="*/ 1096601 h 4412138"/>
                <a:gd name="connsiteX18" fmla="*/ 0 w 2731284"/>
                <a:gd name="connsiteY18" fmla="*/ 554808 h 4412138"/>
                <a:gd name="connsiteX19" fmla="*/ 553028 w 2731284"/>
                <a:gd name="connsiteY19" fmla="*/ 1780 h 4412138"/>
                <a:gd name="connsiteX20" fmla="*/ 563838 w 2731284"/>
                <a:gd name="connsiteY20" fmla="*/ 2870 h 4412138"/>
                <a:gd name="connsiteX21" fmla="*/ 563838 w 2731284"/>
                <a:gd name="connsiteY21" fmla="*/ 0 h 4412138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4466"/>
                <a:gd name="connsiteX1" fmla="*/ 755456 w 2731284"/>
                <a:gd name="connsiteY1" fmla="*/ 9676 h 4404466"/>
                <a:gd name="connsiteX2" fmla="*/ 2731284 w 2731284"/>
                <a:gd name="connsiteY2" fmla="*/ 2199166 h 4404466"/>
                <a:gd name="connsiteX3" fmla="*/ 755456 w 2731284"/>
                <a:gd name="connsiteY3" fmla="*/ 4388656 h 4404466"/>
                <a:gd name="connsiteX4" fmla="*/ 553028 w 2731284"/>
                <a:gd name="connsiteY4" fmla="*/ 4403486 h 4404466"/>
                <a:gd name="connsiteX5" fmla="*/ 0 w 2731284"/>
                <a:gd name="connsiteY5" fmla="*/ 3850458 h 4404466"/>
                <a:gd name="connsiteX6" fmla="*/ 441574 w 2731284"/>
                <a:gd name="connsiteY6" fmla="*/ 3308666 h 4404466"/>
                <a:gd name="connsiteX7" fmla="*/ 531547 w 2731284"/>
                <a:gd name="connsiteY7" fmla="*/ 3299596 h 4404466"/>
                <a:gd name="connsiteX8" fmla="*/ 441574 w 2731284"/>
                <a:gd name="connsiteY8" fmla="*/ 3290526 h 4404466"/>
                <a:gd name="connsiteX9" fmla="*/ 0 w 2731284"/>
                <a:gd name="connsiteY9" fmla="*/ 2748733 h 4404466"/>
                <a:gd name="connsiteX10" fmla="*/ 441574 w 2731284"/>
                <a:gd name="connsiteY10" fmla="*/ 2206941 h 4404466"/>
                <a:gd name="connsiteX11" fmla="*/ 484304 w 2731284"/>
                <a:gd name="connsiteY11" fmla="*/ 2202633 h 4404466"/>
                <a:gd name="connsiteX12" fmla="*/ 441574 w 2731284"/>
                <a:gd name="connsiteY12" fmla="*/ 2198326 h 4404466"/>
                <a:gd name="connsiteX13" fmla="*/ 0 w 2731284"/>
                <a:gd name="connsiteY13" fmla="*/ 1656533 h 4404466"/>
                <a:gd name="connsiteX14" fmla="*/ 441574 w 2731284"/>
                <a:gd name="connsiteY14" fmla="*/ 1114741 h 4404466"/>
                <a:gd name="connsiteX15" fmla="*/ 531547 w 2731284"/>
                <a:gd name="connsiteY15" fmla="*/ 1105671 h 4404466"/>
                <a:gd name="connsiteX16" fmla="*/ 441574 w 2731284"/>
                <a:gd name="connsiteY16" fmla="*/ 1096601 h 4404466"/>
                <a:gd name="connsiteX17" fmla="*/ 0 w 2731284"/>
                <a:gd name="connsiteY17" fmla="*/ 554808 h 4404466"/>
                <a:gd name="connsiteX18" fmla="*/ 553028 w 2731284"/>
                <a:gd name="connsiteY18" fmla="*/ 1780 h 4404466"/>
                <a:gd name="connsiteX19" fmla="*/ 563838 w 2731284"/>
                <a:gd name="connsiteY19" fmla="*/ 2870 h 4404466"/>
                <a:gd name="connsiteX20" fmla="*/ 563838 w 2731284"/>
                <a:gd name="connsiteY20" fmla="*/ 0 h 4404466"/>
                <a:gd name="connsiteX0" fmla="*/ 563838 w 2731284"/>
                <a:gd name="connsiteY0" fmla="*/ 0 h 4405270"/>
                <a:gd name="connsiteX1" fmla="*/ 755456 w 2731284"/>
                <a:gd name="connsiteY1" fmla="*/ 9676 h 4405270"/>
                <a:gd name="connsiteX2" fmla="*/ 2731284 w 2731284"/>
                <a:gd name="connsiteY2" fmla="*/ 2199166 h 4405270"/>
                <a:gd name="connsiteX3" fmla="*/ 755456 w 2731284"/>
                <a:gd name="connsiteY3" fmla="*/ 4388656 h 4405270"/>
                <a:gd name="connsiteX4" fmla="*/ 553028 w 2731284"/>
                <a:gd name="connsiteY4" fmla="*/ 4403486 h 4405270"/>
                <a:gd name="connsiteX5" fmla="*/ 0 w 2731284"/>
                <a:gd name="connsiteY5" fmla="*/ 3850458 h 4405270"/>
                <a:gd name="connsiteX6" fmla="*/ 441574 w 2731284"/>
                <a:gd name="connsiteY6" fmla="*/ 3308666 h 4405270"/>
                <a:gd name="connsiteX7" fmla="*/ 531547 w 2731284"/>
                <a:gd name="connsiteY7" fmla="*/ 3299596 h 4405270"/>
                <a:gd name="connsiteX8" fmla="*/ 441574 w 2731284"/>
                <a:gd name="connsiteY8" fmla="*/ 3290526 h 4405270"/>
                <a:gd name="connsiteX9" fmla="*/ 0 w 2731284"/>
                <a:gd name="connsiteY9" fmla="*/ 2748733 h 4405270"/>
                <a:gd name="connsiteX10" fmla="*/ 441574 w 2731284"/>
                <a:gd name="connsiteY10" fmla="*/ 2206941 h 4405270"/>
                <a:gd name="connsiteX11" fmla="*/ 484304 w 2731284"/>
                <a:gd name="connsiteY11" fmla="*/ 2202633 h 4405270"/>
                <a:gd name="connsiteX12" fmla="*/ 441574 w 2731284"/>
                <a:gd name="connsiteY12" fmla="*/ 2198326 h 4405270"/>
                <a:gd name="connsiteX13" fmla="*/ 0 w 2731284"/>
                <a:gd name="connsiteY13" fmla="*/ 1656533 h 4405270"/>
                <a:gd name="connsiteX14" fmla="*/ 441574 w 2731284"/>
                <a:gd name="connsiteY14" fmla="*/ 1114741 h 4405270"/>
                <a:gd name="connsiteX15" fmla="*/ 531547 w 2731284"/>
                <a:gd name="connsiteY15" fmla="*/ 1105671 h 4405270"/>
                <a:gd name="connsiteX16" fmla="*/ 441574 w 2731284"/>
                <a:gd name="connsiteY16" fmla="*/ 1096601 h 4405270"/>
                <a:gd name="connsiteX17" fmla="*/ 0 w 2731284"/>
                <a:gd name="connsiteY17" fmla="*/ 554808 h 4405270"/>
                <a:gd name="connsiteX18" fmla="*/ 553028 w 2731284"/>
                <a:gd name="connsiteY18" fmla="*/ 1780 h 4405270"/>
                <a:gd name="connsiteX19" fmla="*/ 563838 w 2731284"/>
                <a:gd name="connsiteY19" fmla="*/ 2870 h 4405270"/>
                <a:gd name="connsiteX20" fmla="*/ 563838 w 2731284"/>
                <a:gd name="connsiteY20" fmla="*/ 0 h 4405270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7178"/>
                <a:gd name="connsiteX1" fmla="*/ 755456 w 2731284"/>
                <a:gd name="connsiteY1" fmla="*/ 9676 h 4407178"/>
                <a:gd name="connsiteX2" fmla="*/ 2731284 w 2731284"/>
                <a:gd name="connsiteY2" fmla="*/ 2199166 h 4407178"/>
                <a:gd name="connsiteX3" fmla="*/ 755456 w 2731284"/>
                <a:gd name="connsiteY3" fmla="*/ 4388656 h 4407178"/>
                <a:gd name="connsiteX4" fmla="*/ 553028 w 2731284"/>
                <a:gd name="connsiteY4" fmla="*/ 4403486 h 4407178"/>
                <a:gd name="connsiteX5" fmla="*/ 0 w 2731284"/>
                <a:gd name="connsiteY5" fmla="*/ 3850458 h 4407178"/>
                <a:gd name="connsiteX6" fmla="*/ 441574 w 2731284"/>
                <a:gd name="connsiteY6" fmla="*/ 3308666 h 4407178"/>
                <a:gd name="connsiteX7" fmla="*/ 531547 w 2731284"/>
                <a:gd name="connsiteY7" fmla="*/ 3299596 h 4407178"/>
                <a:gd name="connsiteX8" fmla="*/ 441574 w 2731284"/>
                <a:gd name="connsiteY8" fmla="*/ 3290526 h 4407178"/>
                <a:gd name="connsiteX9" fmla="*/ 0 w 2731284"/>
                <a:gd name="connsiteY9" fmla="*/ 2748733 h 4407178"/>
                <a:gd name="connsiteX10" fmla="*/ 441574 w 2731284"/>
                <a:gd name="connsiteY10" fmla="*/ 2206941 h 4407178"/>
                <a:gd name="connsiteX11" fmla="*/ 484304 w 2731284"/>
                <a:gd name="connsiteY11" fmla="*/ 2202633 h 4407178"/>
                <a:gd name="connsiteX12" fmla="*/ 441574 w 2731284"/>
                <a:gd name="connsiteY12" fmla="*/ 2198326 h 4407178"/>
                <a:gd name="connsiteX13" fmla="*/ 0 w 2731284"/>
                <a:gd name="connsiteY13" fmla="*/ 1656533 h 4407178"/>
                <a:gd name="connsiteX14" fmla="*/ 441574 w 2731284"/>
                <a:gd name="connsiteY14" fmla="*/ 1114741 h 4407178"/>
                <a:gd name="connsiteX15" fmla="*/ 531547 w 2731284"/>
                <a:gd name="connsiteY15" fmla="*/ 1105671 h 4407178"/>
                <a:gd name="connsiteX16" fmla="*/ 441574 w 2731284"/>
                <a:gd name="connsiteY16" fmla="*/ 1096601 h 4407178"/>
                <a:gd name="connsiteX17" fmla="*/ 0 w 2731284"/>
                <a:gd name="connsiteY17" fmla="*/ 554808 h 4407178"/>
                <a:gd name="connsiteX18" fmla="*/ 553028 w 2731284"/>
                <a:gd name="connsiteY18" fmla="*/ 1780 h 4407178"/>
                <a:gd name="connsiteX19" fmla="*/ 563838 w 2731284"/>
                <a:gd name="connsiteY19" fmla="*/ 2870 h 4407178"/>
                <a:gd name="connsiteX20" fmla="*/ 563838 w 2731284"/>
                <a:gd name="connsiteY20" fmla="*/ 0 h 4407178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618 h 4404104"/>
                <a:gd name="connsiteX1" fmla="*/ 755456 w 2731284"/>
                <a:gd name="connsiteY1" fmla="*/ 10294 h 4404104"/>
                <a:gd name="connsiteX2" fmla="*/ 2731284 w 2731284"/>
                <a:gd name="connsiteY2" fmla="*/ 2199784 h 4404104"/>
                <a:gd name="connsiteX3" fmla="*/ 755456 w 2731284"/>
                <a:gd name="connsiteY3" fmla="*/ 4389274 h 4404104"/>
                <a:gd name="connsiteX4" fmla="*/ 553028 w 2731284"/>
                <a:gd name="connsiteY4" fmla="*/ 4404104 h 4404104"/>
                <a:gd name="connsiteX5" fmla="*/ 0 w 2731284"/>
                <a:gd name="connsiteY5" fmla="*/ 3851076 h 4404104"/>
                <a:gd name="connsiteX6" fmla="*/ 441574 w 2731284"/>
                <a:gd name="connsiteY6" fmla="*/ 3309284 h 4404104"/>
                <a:gd name="connsiteX7" fmla="*/ 531547 w 2731284"/>
                <a:gd name="connsiteY7" fmla="*/ 3300214 h 4404104"/>
                <a:gd name="connsiteX8" fmla="*/ 441574 w 2731284"/>
                <a:gd name="connsiteY8" fmla="*/ 3291144 h 4404104"/>
                <a:gd name="connsiteX9" fmla="*/ 0 w 2731284"/>
                <a:gd name="connsiteY9" fmla="*/ 2749351 h 4404104"/>
                <a:gd name="connsiteX10" fmla="*/ 441574 w 2731284"/>
                <a:gd name="connsiteY10" fmla="*/ 2207559 h 4404104"/>
                <a:gd name="connsiteX11" fmla="*/ 484304 w 2731284"/>
                <a:gd name="connsiteY11" fmla="*/ 2203251 h 4404104"/>
                <a:gd name="connsiteX12" fmla="*/ 441574 w 2731284"/>
                <a:gd name="connsiteY12" fmla="*/ 2198944 h 4404104"/>
                <a:gd name="connsiteX13" fmla="*/ 0 w 2731284"/>
                <a:gd name="connsiteY13" fmla="*/ 1657151 h 4404104"/>
                <a:gd name="connsiteX14" fmla="*/ 441574 w 2731284"/>
                <a:gd name="connsiteY14" fmla="*/ 1115359 h 4404104"/>
                <a:gd name="connsiteX15" fmla="*/ 531547 w 2731284"/>
                <a:gd name="connsiteY15" fmla="*/ 1106289 h 4404104"/>
                <a:gd name="connsiteX16" fmla="*/ 441574 w 2731284"/>
                <a:gd name="connsiteY16" fmla="*/ 1097219 h 4404104"/>
                <a:gd name="connsiteX17" fmla="*/ 0 w 2731284"/>
                <a:gd name="connsiteY17" fmla="*/ 555426 h 4404104"/>
                <a:gd name="connsiteX18" fmla="*/ 553028 w 2731284"/>
                <a:gd name="connsiteY18" fmla="*/ 2398 h 4404104"/>
                <a:gd name="connsiteX19" fmla="*/ 563838 w 2731284"/>
                <a:gd name="connsiteY19" fmla="*/ 3488 h 4404104"/>
                <a:gd name="connsiteX20" fmla="*/ 563838 w 2731284"/>
                <a:gd name="connsiteY20" fmla="*/ 618 h 4404104"/>
                <a:gd name="connsiteX0" fmla="*/ 652738 w 2731284"/>
                <a:gd name="connsiteY0" fmla="*/ 265 h 4419626"/>
                <a:gd name="connsiteX1" fmla="*/ 755456 w 2731284"/>
                <a:gd name="connsiteY1" fmla="*/ 25816 h 4419626"/>
                <a:gd name="connsiteX2" fmla="*/ 2731284 w 2731284"/>
                <a:gd name="connsiteY2" fmla="*/ 2215306 h 4419626"/>
                <a:gd name="connsiteX3" fmla="*/ 755456 w 2731284"/>
                <a:gd name="connsiteY3" fmla="*/ 4404796 h 4419626"/>
                <a:gd name="connsiteX4" fmla="*/ 553028 w 2731284"/>
                <a:gd name="connsiteY4" fmla="*/ 4419626 h 4419626"/>
                <a:gd name="connsiteX5" fmla="*/ 0 w 2731284"/>
                <a:gd name="connsiteY5" fmla="*/ 3866598 h 4419626"/>
                <a:gd name="connsiteX6" fmla="*/ 441574 w 2731284"/>
                <a:gd name="connsiteY6" fmla="*/ 3324806 h 4419626"/>
                <a:gd name="connsiteX7" fmla="*/ 531547 w 2731284"/>
                <a:gd name="connsiteY7" fmla="*/ 3315736 h 4419626"/>
                <a:gd name="connsiteX8" fmla="*/ 441574 w 2731284"/>
                <a:gd name="connsiteY8" fmla="*/ 3306666 h 4419626"/>
                <a:gd name="connsiteX9" fmla="*/ 0 w 2731284"/>
                <a:gd name="connsiteY9" fmla="*/ 2764873 h 4419626"/>
                <a:gd name="connsiteX10" fmla="*/ 441574 w 2731284"/>
                <a:gd name="connsiteY10" fmla="*/ 2223081 h 4419626"/>
                <a:gd name="connsiteX11" fmla="*/ 484304 w 2731284"/>
                <a:gd name="connsiteY11" fmla="*/ 2218773 h 4419626"/>
                <a:gd name="connsiteX12" fmla="*/ 441574 w 2731284"/>
                <a:gd name="connsiteY12" fmla="*/ 2214466 h 4419626"/>
                <a:gd name="connsiteX13" fmla="*/ 0 w 2731284"/>
                <a:gd name="connsiteY13" fmla="*/ 1672673 h 4419626"/>
                <a:gd name="connsiteX14" fmla="*/ 441574 w 2731284"/>
                <a:gd name="connsiteY14" fmla="*/ 1130881 h 4419626"/>
                <a:gd name="connsiteX15" fmla="*/ 531547 w 2731284"/>
                <a:gd name="connsiteY15" fmla="*/ 1121811 h 4419626"/>
                <a:gd name="connsiteX16" fmla="*/ 441574 w 2731284"/>
                <a:gd name="connsiteY16" fmla="*/ 1112741 h 4419626"/>
                <a:gd name="connsiteX17" fmla="*/ 0 w 2731284"/>
                <a:gd name="connsiteY17" fmla="*/ 570948 h 4419626"/>
                <a:gd name="connsiteX18" fmla="*/ 553028 w 2731284"/>
                <a:gd name="connsiteY18" fmla="*/ 17920 h 4419626"/>
                <a:gd name="connsiteX19" fmla="*/ 563838 w 2731284"/>
                <a:gd name="connsiteY19" fmla="*/ 19010 h 4419626"/>
                <a:gd name="connsiteX20" fmla="*/ 652738 w 2731284"/>
                <a:gd name="connsiteY20" fmla="*/ 265 h 4419626"/>
                <a:gd name="connsiteX0" fmla="*/ 563838 w 2731284"/>
                <a:gd name="connsiteY0" fmla="*/ 109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19" fmla="*/ 563838 w 2731284"/>
                <a:gd name="connsiteY19" fmla="*/ 1090 h 4401706"/>
                <a:gd name="connsiteX0" fmla="*/ 630513 w 2731284"/>
                <a:gd name="connsiteY0" fmla="*/ 0 h 4406966"/>
                <a:gd name="connsiteX1" fmla="*/ 755456 w 2731284"/>
                <a:gd name="connsiteY1" fmla="*/ 13156 h 4406966"/>
                <a:gd name="connsiteX2" fmla="*/ 2731284 w 2731284"/>
                <a:gd name="connsiteY2" fmla="*/ 2202646 h 4406966"/>
                <a:gd name="connsiteX3" fmla="*/ 755456 w 2731284"/>
                <a:gd name="connsiteY3" fmla="*/ 4392136 h 4406966"/>
                <a:gd name="connsiteX4" fmla="*/ 553028 w 2731284"/>
                <a:gd name="connsiteY4" fmla="*/ 4406966 h 4406966"/>
                <a:gd name="connsiteX5" fmla="*/ 0 w 2731284"/>
                <a:gd name="connsiteY5" fmla="*/ 3853938 h 4406966"/>
                <a:gd name="connsiteX6" fmla="*/ 441574 w 2731284"/>
                <a:gd name="connsiteY6" fmla="*/ 3312146 h 4406966"/>
                <a:gd name="connsiteX7" fmla="*/ 531547 w 2731284"/>
                <a:gd name="connsiteY7" fmla="*/ 3303076 h 4406966"/>
                <a:gd name="connsiteX8" fmla="*/ 441574 w 2731284"/>
                <a:gd name="connsiteY8" fmla="*/ 3294006 h 4406966"/>
                <a:gd name="connsiteX9" fmla="*/ 0 w 2731284"/>
                <a:gd name="connsiteY9" fmla="*/ 2752213 h 4406966"/>
                <a:gd name="connsiteX10" fmla="*/ 441574 w 2731284"/>
                <a:gd name="connsiteY10" fmla="*/ 2210421 h 4406966"/>
                <a:gd name="connsiteX11" fmla="*/ 484304 w 2731284"/>
                <a:gd name="connsiteY11" fmla="*/ 2206113 h 4406966"/>
                <a:gd name="connsiteX12" fmla="*/ 441574 w 2731284"/>
                <a:gd name="connsiteY12" fmla="*/ 2201806 h 4406966"/>
                <a:gd name="connsiteX13" fmla="*/ 0 w 2731284"/>
                <a:gd name="connsiteY13" fmla="*/ 1660013 h 4406966"/>
                <a:gd name="connsiteX14" fmla="*/ 441574 w 2731284"/>
                <a:gd name="connsiteY14" fmla="*/ 1118221 h 4406966"/>
                <a:gd name="connsiteX15" fmla="*/ 531547 w 2731284"/>
                <a:gd name="connsiteY15" fmla="*/ 1109151 h 4406966"/>
                <a:gd name="connsiteX16" fmla="*/ 441574 w 2731284"/>
                <a:gd name="connsiteY16" fmla="*/ 1100081 h 4406966"/>
                <a:gd name="connsiteX17" fmla="*/ 0 w 2731284"/>
                <a:gd name="connsiteY17" fmla="*/ 558288 h 4406966"/>
                <a:gd name="connsiteX18" fmla="*/ 553028 w 2731284"/>
                <a:gd name="connsiteY18" fmla="*/ 5260 h 4406966"/>
                <a:gd name="connsiteX19" fmla="*/ 630513 w 2731284"/>
                <a:gd name="connsiteY19" fmla="*/ 0 h 440696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3490"/>
                <a:gd name="connsiteX1" fmla="*/ 755456 w 2731284"/>
                <a:gd name="connsiteY1" fmla="*/ 7896 h 4403490"/>
                <a:gd name="connsiteX2" fmla="*/ 2731284 w 2731284"/>
                <a:gd name="connsiteY2" fmla="*/ 2197386 h 4403490"/>
                <a:gd name="connsiteX3" fmla="*/ 755456 w 2731284"/>
                <a:gd name="connsiteY3" fmla="*/ 4386876 h 4403490"/>
                <a:gd name="connsiteX4" fmla="*/ 553028 w 2731284"/>
                <a:gd name="connsiteY4" fmla="*/ 4401706 h 4403490"/>
                <a:gd name="connsiteX5" fmla="*/ 0 w 2731284"/>
                <a:gd name="connsiteY5" fmla="*/ 3848678 h 4403490"/>
                <a:gd name="connsiteX6" fmla="*/ 441574 w 2731284"/>
                <a:gd name="connsiteY6" fmla="*/ 3306886 h 4403490"/>
                <a:gd name="connsiteX7" fmla="*/ 531547 w 2731284"/>
                <a:gd name="connsiteY7" fmla="*/ 3297816 h 4403490"/>
                <a:gd name="connsiteX8" fmla="*/ 441574 w 2731284"/>
                <a:gd name="connsiteY8" fmla="*/ 3288746 h 4403490"/>
                <a:gd name="connsiteX9" fmla="*/ 0 w 2731284"/>
                <a:gd name="connsiteY9" fmla="*/ 2746953 h 4403490"/>
                <a:gd name="connsiteX10" fmla="*/ 441574 w 2731284"/>
                <a:gd name="connsiteY10" fmla="*/ 2205161 h 4403490"/>
                <a:gd name="connsiteX11" fmla="*/ 484304 w 2731284"/>
                <a:gd name="connsiteY11" fmla="*/ 2200853 h 4403490"/>
                <a:gd name="connsiteX12" fmla="*/ 441574 w 2731284"/>
                <a:gd name="connsiteY12" fmla="*/ 2196546 h 4403490"/>
                <a:gd name="connsiteX13" fmla="*/ 0 w 2731284"/>
                <a:gd name="connsiteY13" fmla="*/ 1654753 h 4403490"/>
                <a:gd name="connsiteX14" fmla="*/ 441574 w 2731284"/>
                <a:gd name="connsiteY14" fmla="*/ 1112961 h 4403490"/>
                <a:gd name="connsiteX15" fmla="*/ 531547 w 2731284"/>
                <a:gd name="connsiteY15" fmla="*/ 1103891 h 4403490"/>
                <a:gd name="connsiteX16" fmla="*/ 441574 w 2731284"/>
                <a:gd name="connsiteY16" fmla="*/ 1094821 h 4403490"/>
                <a:gd name="connsiteX17" fmla="*/ 0 w 2731284"/>
                <a:gd name="connsiteY17" fmla="*/ 553028 h 4403490"/>
                <a:gd name="connsiteX18" fmla="*/ 553028 w 2731284"/>
                <a:gd name="connsiteY18" fmla="*/ 0 h 4403490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1284" h="4403128">
                  <a:moveTo>
                    <a:pt x="553028" y="0"/>
                  </a:moveTo>
                  <a:cubicBezTo>
                    <a:pt x="620504" y="2632"/>
                    <a:pt x="668930" y="-1086"/>
                    <a:pt x="755456" y="7896"/>
                  </a:cubicBezTo>
                  <a:cubicBezTo>
                    <a:pt x="1865250" y="120601"/>
                    <a:pt x="2731284" y="1057857"/>
                    <a:pt x="2731284" y="2197386"/>
                  </a:cubicBezTo>
                  <a:cubicBezTo>
                    <a:pt x="2731284" y="3336916"/>
                    <a:pt x="1865250" y="4274171"/>
                    <a:pt x="755456" y="4386876"/>
                  </a:cubicBezTo>
                  <a:cubicBezTo>
                    <a:pt x="643530" y="4398169"/>
                    <a:pt x="619171" y="4406603"/>
                    <a:pt x="553028" y="4401706"/>
                  </a:cubicBezTo>
                  <a:cubicBezTo>
                    <a:pt x="247599" y="4401706"/>
                    <a:pt x="0" y="4154107"/>
                    <a:pt x="0" y="3848678"/>
                  </a:cubicBezTo>
                  <a:cubicBezTo>
                    <a:pt x="0" y="3581428"/>
                    <a:pt x="189568" y="3358453"/>
                    <a:pt x="441574" y="3306886"/>
                  </a:cubicBezTo>
                  <a:lnTo>
                    <a:pt x="531547" y="3297816"/>
                  </a:lnTo>
                  <a:lnTo>
                    <a:pt x="441574" y="3288746"/>
                  </a:lnTo>
                  <a:cubicBezTo>
                    <a:pt x="189568" y="3237178"/>
                    <a:pt x="0" y="3014204"/>
                    <a:pt x="0" y="2746953"/>
                  </a:cubicBezTo>
                  <a:cubicBezTo>
                    <a:pt x="0" y="2479703"/>
                    <a:pt x="189568" y="2256728"/>
                    <a:pt x="441574" y="2205161"/>
                  </a:cubicBezTo>
                  <a:lnTo>
                    <a:pt x="484304" y="2200853"/>
                  </a:lnTo>
                  <a:lnTo>
                    <a:pt x="441574" y="2196546"/>
                  </a:lnTo>
                  <a:cubicBezTo>
                    <a:pt x="189568" y="2144978"/>
                    <a:pt x="0" y="1922003"/>
                    <a:pt x="0" y="1654753"/>
                  </a:cubicBezTo>
                  <a:cubicBezTo>
                    <a:pt x="0" y="1387503"/>
                    <a:pt x="189568" y="1164529"/>
                    <a:pt x="441574" y="1112961"/>
                  </a:cubicBezTo>
                  <a:lnTo>
                    <a:pt x="531547" y="1103891"/>
                  </a:lnTo>
                  <a:lnTo>
                    <a:pt x="441574" y="1094821"/>
                  </a:lnTo>
                  <a:cubicBezTo>
                    <a:pt x="189568" y="1043253"/>
                    <a:pt x="0" y="820279"/>
                    <a:pt x="0" y="553028"/>
                  </a:cubicBezTo>
                  <a:cubicBezTo>
                    <a:pt x="0" y="247599"/>
                    <a:pt x="247599" y="0"/>
                    <a:pt x="553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FI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4CF3439-524B-5459-7D2F-13257CACA675}"/>
                </a:ext>
              </a:extLst>
            </p:cNvPr>
            <p:cNvSpPr/>
            <p:nvPr userDrawn="1"/>
          </p:nvSpPr>
          <p:spPr>
            <a:xfrm>
              <a:off x="2295623" y="-351501"/>
              <a:ext cx="3621282" cy="5837901"/>
            </a:xfrm>
            <a:custGeom>
              <a:avLst/>
              <a:gdLst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644619 w 2731284"/>
                <a:gd name="connsiteY4" fmla="*/ 4394253 h 4403486"/>
                <a:gd name="connsiteX5" fmla="*/ 553028 w 2731284"/>
                <a:gd name="connsiteY5" fmla="*/ 4403486 h 4403486"/>
                <a:gd name="connsiteX6" fmla="*/ 0 w 2731284"/>
                <a:gd name="connsiteY6" fmla="*/ 3850458 h 4403486"/>
                <a:gd name="connsiteX7" fmla="*/ 441574 w 2731284"/>
                <a:gd name="connsiteY7" fmla="*/ 3308666 h 4403486"/>
                <a:gd name="connsiteX8" fmla="*/ 531547 w 2731284"/>
                <a:gd name="connsiteY8" fmla="*/ 3299596 h 4403486"/>
                <a:gd name="connsiteX9" fmla="*/ 441574 w 2731284"/>
                <a:gd name="connsiteY9" fmla="*/ 3290526 h 4403486"/>
                <a:gd name="connsiteX10" fmla="*/ 0 w 2731284"/>
                <a:gd name="connsiteY10" fmla="*/ 2748733 h 4403486"/>
                <a:gd name="connsiteX11" fmla="*/ 441574 w 2731284"/>
                <a:gd name="connsiteY11" fmla="*/ 2206941 h 4403486"/>
                <a:gd name="connsiteX12" fmla="*/ 484304 w 2731284"/>
                <a:gd name="connsiteY12" fmla="*/ 2202633 h 4403486"/>
                <a:gd name="connsiteX13" fmla="*/ 441574 w 2731284"/>
                <a:gd name="connsiteY13" fmla="*/ 2198326 h 4403486"/>
                <a:gd name="connsiteX14" fmla="*/ 0 w 2731284"/>
                <a:gd name="connsiteY14" fmla="*/ 1656533 h 4403486"/>
                <a:gd name="connsiteX15" fmla="*/ 441574 w 2731284"/>
                <a:gd name="connsiteY15" fmla="*/ 1114741 h 4403486"/>
                <a:gd name="connsiteX16" fmla="*/ 531547 w 2731284"/>
                <a:gd name="connsiteY16" fmla="*/ 1105671 h 4403486"/>
                <a:gd name="connsiteX17" fmla="*/ 441574 w 2731284"/>
                <a:gd name="connsiteY17" fmla="*/ 1096601 h 4403486"/>
                <a:gd name="connsiteX18" fmla="*/ 0 w 2731284"/>
                <a:gd name="connsiteY18" fmla="*/ 554808 h 4403486"/>
                <a:gd name="connsiteX19" fmla="*/ 553028 w 2731284"/>
                <a:gd name="connsiteY19" fmla="*/ 1780 h 4403486"/>
                <a:gd name="connsiteX20" fmla="*/ 563838 w 2731284"/>
                <a:gd name="connsiteY20" fmla="*/ 2870 h 4403486"/>
                <a:gd name="connsiteX0" fmla="*/ 563838 w 2731284"/>
                <a:gd name="connsiteY0" fmla="*/ 0 h 4412138"/>
                <a:gd name="connsiteX1" fmla="*/ 755456 w 2731284"/>
                <a:gd name="connsiteY1" fmla="*/ 9676 h 4412138"/>
                <a:gd name="connsiteX2" fmla="*/ 2731284 w 2731284"/>
                <a:gd name="connsiteY2" fmla="*/ 2199166 h 4412138"/>
                <a:gd name="connsiteX3" fmla="*/ 755456 w 2731284"/>
                <a:gd name="connsiteY3" fmla="*/ 4388656 h 4412138"/>
                <a:gd name="connsiteX4" fmla="*/ 648109 w 2731284"/>
                <a:gd name="connsiteY4" fmla="*/ 4411704 h 4412138"/>
                <a:gd name="connsiteX5" fmla="*/ 553028 w 2731284"/>
                <a:gd name="connsiteY5" fmla="*/ 4403486 h 4412138"/>
                <a:gd name="connsiteX6" fmla="*/ 0 w 2731284"/>
                <a:gd name="connsiteY6" fmla="*/ 3850458 h 4412138"/>
                <a:gd name="connsiteX7" fmla="*/ 441574 w 2731284"/>
                <a:gd name="connsiteY7" fmla="*/ 3308666 h 4412138"/>
                <a:gd name="connsiteX8" fmla="*/ 531547 w 2731284"/>
                <a:gd name="connsiteY8" fmla="*/ 3299596 h 4412138"/>
                <a:gd name="connsiteX9" fmla="*/ 441574 w 2731284"/>
                <a:gd name="connsiteY9" fmla="*/ 3290526 h 4412138"/>
                <a:gd name="connsiteX10" fmla="*/ 0 w 2731284"/>
                <a:gd name="connsiteY10" fmla="*/ 2748733 h 4412138"/>
                <a:gd name="connsiteX11" fmla="*/ 441574 w 2731284"/>
                <a:gd name="connsiteY11" fmla="*/ 2206941 h 4412138"/>
                <a:gd name="connsiteX12" fmla="*/ 484304 w 2731284"/>
                <a:gd name="connsiteY12" fmla="*/ 2202633 h 4412138"/>
                <a:gd name="connsiteX13" fmla="*/ 441574 w 2731284"/>
                <a:gd name="connsiteY13" fmla="*/ 2198326 h 4412138"/>
                <a:gd name="connsiteX14" fmla="*/ 0 w 2731284"/>
                <a:gd name="connsiteY14" fmla="*/ 1656533 h 4412138"/>
                <a:gd name="connsiteX15" fmla="*/ 441574 w 2731284"/>
                <a:gd name="connsiteY15" fmla="*/ 1114741 h 4412138"/>
                <a:gd name="connsiteX16" fmla="*/ 531547 w 2731284"/>
                <a:gd name="connsiteY16" fmla="*/ 1105671 h 4412138"/>
                <a:gd name="connsiteX17" fmla="*/ 441574 w 2731284"/>
                <a:gd name="connsiteY17" fmla="*/ 1096601 h 4412138"/>
                <a:gd name="connsiteX18" fmla="*/ 0 w 2731284"/>
                <a:gd name="connsiteY18" fmla="*/ 554808 h 4412138"/>
                <a:gd name="connsiteX19" fmla="*/ 553028 w 2731284"/>
                <a:gd name="connsiteY19" fmla="*/ 1780 h 4412138"/>
                <a:gd name="connsiteX20" fmla="*/ 563838 w 2731284"/>
                <a:gd name="connsiteY20" fmla="*/ 2870 h 4412138"/>
                <a:gd name="connsiteX21" fmla="*/ 563838 w 2731284"/>
                <a:gd name="connsiteY21" fmla="*/ 0 h 4412138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4466"/>
                <a:gd name="connsiteX1" fmla="*/ 755456 w 2731284"/>
                <a:gd name="connsiteY1" fmla="*/ 9676 h 4404466"/>
                <a:gd name="connsiteX2" fmla="*/ 2731284 w 2731284"/>
                <a:gd name="connsiteY2" fmla="*/ 2199166 h 4404466"/>
                <a:gd name="connsiteX3" fmla="*/ 755456 w 2731284"/>
                <a:gd name="connsiteY3" fmla="*/ 4388656 h 4404466"/>
                <a:gd name="connsiteX4" fmla="*/ 553028 w 2731284"/>
                <a:gd name="connsiteY4" fmla="*/ 4403486 h 4404466"/>
                <a:gd name="connsiteX5" fmla="*/ 0 w 2731284"/>
                <a:gd name="connsiteY5" fmla="*/ 3850458 h 4404466"/>
                <a:gd name="connsiteX6" fmla="*/ 441574 w 2731284"/>
                <a:gd name="connsiteY6" fmla="*/ 3308666 h 4404466"/>
                <a:gd name="connsiteX7" fmla="*/ 531547 w 2731284"/>
                <a:gd name="connsiteY7" fmla="*/ 3299596 h 4404466"/>
                <a:gd name="connsiteX8" fmla="*/ 441574 w 2731284"/>
                <a:gd name="connsiteY8" fmla="*/ 3290526 h 4404466"/>
                <a:gd name="connsiteX9" fmla="*/ 0 w 2731284"/>
                <a:gd name="connsiteY9" fmla="*/ 2748733 h 4404466"/>
                <a:gd name="connsiteX10" fmla="*/ 441574 w 2731284"/>
                <a:gd name="connsiteY10" fmla="*/ 2206941 h 4404466"/>
                <a:gd name="connsiteX11" fmla="*/ 484304 w 2731284"/>
                <a:gd name="connsiteY11" fmla="*/ 2202633 h 4404466"/>
                <a:gd name="connsiteX12" fmla="*/ 441574 w 2731284"/>
                <a:gd name="connsiteY12" fmla="*/ 2198326 h 4404466"/>
                <a:gd name="connsiteX13" fmla="*/ 0 w 2731284"/>
                <a:gd name="connsiteY13" fmla="*/ 1656533 h 4404466"/>
                <a:gd name="connsiteX14" fmla="*/ 441574 w 2731284"/>
                <a:gd name="connsiteY14" fmla="*/ 1114741 h 4404466"/>
                <a:gd name="connsiteX15" fmla="*/ 531547 w 2731284"/>
                <a:gd name="connsiteY15" fmla="*/ 1105671 h 4404466"/>
                <a:gd name="connsiteX16" fmla="*/ 441574 w 2731284"/>
                <a:gd name="connsiteY16" fmla="*/ 1096601 h 4404466"/>
                <a:gd name="connsiteX17" fmla="*/ 0 w 2731284"/>
                <a:gd name="connsiteY17" fmla="*/ 554808 h 4404466"/>
                <a:gd name="connsiteX18" fmla="*/ 553028 w 2731284"/>
                <a:gd name="connsiteY18" fmla="*/ 1780 h 4404466"/>
                <a:gd name="connsiteX19" fmla="*/ 563838 w 2731284"/>
                <a:gd name="connsiteY19" fmla="*/ 2870 h 4404466"/>
                <a:gd name="connsiteX20" fmla="*/ 563838 w 2731284"/>
                <a:gd name="connsiteY20" fmla="*/ 0 h 4404466"/>
                <a:gd name="connsiteX0" fmla="*/ 563838 w 2731284"/>
                <a:gd name="connsiteY0" fmla="*/ 0 h 4405270"/>
                <a:gd name="connsiteX1" fmla="*/ 755456 w 2731284"/>
                <a:gd name="connsiteY1" fmla="*/ 9676 h 4405270"/>
                <a:gd name="connsiteX2" fmla="*/ 2731284 w 2731284"/>
                <a:gd name="connsiteY2" fmla="*/ 2199166 h 4405270"/>
                <a:gd name="connsiteX3" fmla="*/ 755456 w 2731284"/>
                <a:gd name="connsiteY3" fmla="*/ 4388656 h 4405270"/>
                <a:gd name="connsiteX4" fmla="*/ 553028 w 2731284"/>
                <a:gd name="connsiteY4" fmla="*/ 4403486 h 4405270"/>
                <a:gd name="connsiteX5" fmla="*/ 0 w 2731284"/>
                <a:gd name="connsiteY5" fmla="*/ 3850458 h 4405270"/>
                <a:gd name="connsiteX6" fmla="*/ 441574 w 2731284"/>
                <a:gd name="connsiteY6" fmla="*/ 3308666 h 4405270"/>
                <a:gd name="connsiteX7" fmla="*/ 531547 w 2731284"/>
                <a:gd name="connsiteY7" fmla="*/ 3299596 h 4405270"/>
                <a:gd name="connsiteX8" fmla="*/ 441574 w 2731284"/>
                <a:gd name="connsiteY8" fmla="*/ 3290526 h 4405270"/>
                <a:gd name="connsiteX9" fmla="*/ 0 w 2731284"/>
                <a:gd name="connsiteY9" fmla="*/ 2748733 h 4405270"/>
                <a:gd name="connsiteX10" fmla="*/ 441574 w 2731284"/>
                <a:gd name="connsiteY10" fmla="*/ 2206941 h 4405270"/>
                <a:gd name="connsiteX11" fmla="*/ 484304 w 2731284"/>
                <a:gd name="connsiteY11" fmla="*/ 2202633 h 4405270"/>
                <a:gd name="connsiteX12" fmla="*/ 441574 w 2731284"/>
                <a:gd name="connsiteY12" fmla="*/ 2198326 h 4405270"/>
                <a:gd name="connsiteX13" fmla="*/ 0 w 2731284"/>
                <a:gd name="connsiteY13" fmla="*/ 1656533 h 4405270"/>
                <a:gd name="connsiteX14" fmla="*/ 441574 w 2731284"/>
                <a:gd name="connsiteY14" fmla="*/ 1114741 h 4405270"/>
                <a:gd name="connsiteX15" fmla="*/ 531547 w 2731284"/>
                <a:gd name="connsiteY15" fmla="*/ 1105671 h 4405270"/>
                <a:gd name="connsiteX16" fmla="*/ 441574 w 2731284"/>
                <a:gd name="connsiteY16" fmla="*/ 1096601 h 4405270"/>
                <a:gd name="connsiteX17" fmla="*/ 0 w 2731284"/>
                <a:gd name="connsiteY17" fmla="*/ 554808 h 4405270"/>
                <a:gd name="connsiteX18" fmla="*/ 553028 w 2731284"/>
                <a:gd name="connsiteY18" fmla="*/ 1780 h 4405270"/>
                <a:gd name="connsiteX19" fmla="*/ 563838 w 2731284"/>
                <a:gd name="connsiteY19" fmla="*/ 2870 h 4405270"/>
                <a:gd name="connsiteX20" fmla="*/ 563838 w 2731284"/>
                <a:gd name="connsiteY20" fmla="*/ 0 h 4405270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7178"/>
                <a:gd name="connsiteX1" fmla="*/ 755456 w 2731284"/>
                <a:gd name="connsiteY1" fmla="*/ 9676 h 4407178"/>
                <a:gd name="connsiteX2" fmla="*/ 2731284 w 2731284"/>
                <a:gd name="connsiteY2" fmla="*/ 2199166 h 4407178"/>
                <a:gd name="connsiteX3" fmla="*/ 755456 w 2731284"/>
                <a:gd name="connsiteY3" fmla="*/ 4388656 h 4407178"/>
                <a:gd name="connsiteX4" fmla="*/ 553028 w 2731284"/>
                <a:gd name="connsiteY4" fmla="*/ 4403486 h 4407178"/>
                <a:gd name="connsiteX5" fmla="*/ 0 w 2731284"/>
                <a:gd name="connsiteY5" fmla="*/ 3850458 h 4407178"/>
                <a:gd name="connsiteX6" fmla="*/ 441574 w 2731284"/>
                <a:gd name="connsiteY6" fmla="*/ 3308666 h 4407178"/>
                <a:gd name="connsiteX7" fmla="*/ 531547 w 2731284"/>
                <a:gd name="connsiteY7" fmla="*/ 3299596 h 4407178"/>
                <a:gd name="connsiteX8" fmla="*/ 441574 w 2731284"/>
                <a:gd name="connsiteY8" fmla="*/ 3290526 h 4407178"/>
                <a:gd name="connsiteX9" fmla="*/ 0 w 2731284"/>
                <a:gd name="connsiteY9" fmla="*/ 2748733 h 4407178"/>
                <a:gd name="connsiteX10" fmla="*/ 441574 w 2731284"/>
                <a:gd name="connsiteY10" fmla="*/ 2206941 h 4407178"/>
                <a:gd name="connsiteX11" fmla="*/ 484304 w 2731284"/>
                <a:gd name="connsiteY11" fmla="*/ 2202633 h 4407178"/>
                <a:gd name="connsiteX12" fmla="*/ 441574 w 2731284"/>
                <a:gd name="connsiteY12" fmla="*/ 2198326 h 4407178"/>
                <a:gd name="connsiteX13" fmla="*/ 0 w 2731284"/>
                <a:gd name="connsiteY13" fmla="*/ 1656533 h 4407178"/>
                <a:gd name="connsiteX14" fmla="*/ 441574 w 2731284"/>
                <a:gd name="connsiteY14" fmla="*/ 1114741 h 4407178"/>
                <a:gd name="connsiteX15" fmla="*/ 531547 w 2731284"/>
                <a:gd name="connsiteY15" fmla="*/ 1105671 h 4407178"/>
                <a:gd name="connsiteX16" fmla="*/ 441574 w 2731284"/>
                <a:gd name="connsiteY16" fmla="*/ 1096601 h 4407178"/>
                <a:gd name="connsiteX17" fmla="*/ 0 w 2731284"/>
                <a:gd name="connsiteY17" fmla="*/ 554808 h 4407178"/>
                <a:gd name="connsiteX18" fmla="*/ 553028 w 2731284"/>
                <a:gd name="connsiteY18" fmla="*/ 1780 h 4407178"/>
                <a:gd name="connsiteX19" fmla="*/ 563838 w 2731284"/>
                <a:gd name="connsiteY19" fmla="*/ 2870 h 4407178"/>
                <a:gd name="connsiteX20" fmla="*/ 563838 w 2731284"/>
                <a:gd name="connsiteY20" fmla="*/ 0 h 4407178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618 h 4404104"/>
                <a:gd name="connsiteX1" fmla="*/ 755456 w 2731284"/>
                <a:gd name="connsiteY1" fmla="*/ 10294 h 4404104"/>
                <a:gd name="connsiteX2" fmla="*/ 2731284 w 2731284"/>
                <a:gd name="connsiteY2" fmla="*/ 2199784 h 4404104"/>
                <a:gd name="connsiteX3" fmla="*/ 755456 w 2731284"/>
                <a:gd name="connsiteY3" fmla="*/ 4389274 h 4404104"/>
                <a:gd name="connsiteX4" fmla="*/ 553028 w 2731284"/>
                <a:gd name="connsiteY4" fmla="*/ 4404104 h 4404104"/>
                <a:gd name="connsiteX5" fmla="*/ 0 w 2731284"/>
                <a:gd name="connsiteY5" fmla="*/ 3851076 h 4404104"/>
                <a:gd name="connsiteX6" fmla="*/ 441574 w 2731284"/>
                <a:gd name="connsiteY6" fmla="*/ 3309284 h 4404104"/>
                <a:gd name="connsiteX7" fmla="*/ 531547 w 2731284"/>
                <a:gd name="connsiteY7" fmla="*/ 3300214 h 4404104"/>
                <a:gd name="connsiteX8" fmla="*/ 441574 w 2731284"/>
                <a:gd name="connsiteY8" fmla="*/ 3291144 h 4404104"/>
                <a:gd name="connsiteX9" fmla="*/ 0 w 2731284"/>
                <a:gd name="connsiteY9" fmla="*/ 2749351 h 4404104"/>
                <a:gd name="connsiteX10" fmla="*/ 441574 w 2731284"/>
                <a:gd name="connsiteY10" fmla="*/ 2207559 h 4404104"/>
                <a:gd name="connsiteX11" fmla="*/ 484304 w 2731284"/>
                <a:gd name="connsiteY11" fmla="*/ 2203251 h 4404104"/>
                <a:gd name="connsiteX12" fmla="*/ 441574 w 2731284"/>
                <a:gd name="connsiteY12" fmla="*/ 2198944 h 4404104"/>
                <a:gd name="connsiteX13" fmla="*/ 0 w 2731284"/>
                <a:gd name="connsiteY13" fmla="*/ 1657151 h 4404104"/>
                <a:gd name="connsiteX14" fmla="*/ 441574 w 2731284"/>
                <a:gd name="connsiteY14" fmla="*/ 1115359 h 4404104"/>
                <a:gd name="connsiteX15" fmla="*/ 531547 w 2731284"/>
                <a:gd name="connsiteY15" fmla="*/ 1106289 h 4404104"/>
                <a:gd name="connsiteX16" fmla="*/ 441574 w 2731284"/>
                <a:gd name="connsiteY16" fmla="*/ 1097219 h 4404104"/>
                <a:gd name="connsiteX17" fmla="*/ 0 w 2731284"/>
                <a:gd name="connsiteY17" fmla="*/ 555426 h 4404104"/>
                <a:gd name="connsiteX18" fmla="*/ 553028 w 2731284"/>
                <a:gd name="connsiteY18" fmla="*/ 2398 h 4404104"/>
                <a:gd name="connsiteX19" fmla="*/ 563838 w 2731284"/>
                <a:gd name="connsiteY19" fmla="*/ 3488 h 4404104"/>
                <a:gd name="connsiteX20" fmla="*/ 563838 w 2731284"/>
                <a:gd name="connsiteY20" fmla="*/ 618 h 4404104"/>
                <a:gd name="connsiteX0" fmla="*/ 652738 w 2731284"/>
                <a:gd name="connsiteY0" fmla="*/ 265 h 4419626"/>
                <a:gd name="connsiteX1" fmla="*/ 755456 w 2731284"/>
                <a:gd name="connsiteY1" fmla="*/ 25816 h 4419626"/>
                <a:gd name="connsiteX2" fmla="*/ 2731284 w 2731284"/>
                <a:gd name="connsiteY2" fmla="*/ 2215306 h 4419626"/>
                <a:gd name="connsiteX3" fmla="*/ 755456 w 2731284"/>
                <a:gd name="connsiteY3" fmla="*/ 4404796 h 4419626"/>
                <a:gd name="connsiteX4" fmla="*/ 553028 w 2731284"/>
                <a:gd name="connsiteY4" fmla="*/ 4419626 h 4419626"/>
                <a:gd name="connsiteX5" fmla="*/ 0 w 2731284"/>
                <a:gd name="connsiteY5" fmla="*/ 3866598 h 4419626"/>
                <a:gd name="connsiteX6" fmla="*/ 441574 w 2731284"/>
                <a:gd name="connsiteY6" fmla="*/ 3324806 h 4419626"/>
                <a:gd name="connsiteX7" fmla="*/ 531547 w 2731284"/>
                <a:gd name="connsiteY7" fmla="*/ 3315736 h 4419626"/>
                <a:gd name="connsiteX8" fmla="*/ 441574 w 2731284"/>
                <a:gd name="connsiteY8" fmla="*/ 3306666 h 4419626"/>
                <a:gd name="connsiteX9" fmla="*/ 0 w 2731284"/>
                <a:gd name="connsiteY9" fmla="*/ 2764873 h 4419626"/>
                <a:gd name="connsiteX10" fmla="*/ 441574 w 2731284"/>
                <a:gd name="connsiteY10" fmla="*/ 2223081 h 4419626"/>
                <a:gd name="connsiteX11" fmla="*/ 484304 w 2731284"/>
                <a:gd name="connsiteY11" fmla="*/ 2218773 h 4419626"/>
                <a:gd name="connsiteX12" fmla="*/ 441574 w 2731284"/>
                <a:gd name="connsiteY12" fmla="*/ 2214466 h 4419626"/>
                <a:gd name="connsiteX13" fmla="*/ 0 w 2731284"/>
                <a:gd name="connsiteY13" fmla="*/ 1672673 h 4419626"/>
                <a:gd name="connsiteX14" fmla="*/ 441574 w 2731284"/>
                <a:gd name="connsiteY14" fmla="*/ 1130881 h 4419626"/>
                <a:gd name="connsiteX15" fmla="*/ 531547 w 2731284"/>
                <a:gd name="connsiteY15" fmla="*/ 1121811 h 4419626"/>
                <a:gd name="connsiteX16" fmla="*/ 441574 w 2731284"/>
                <a:gd name="connsiteY16" fmla="*/ 1112741 h 4419626"/>
                <a:gd name="connsiteX17" fmla="*/ 0 w 2731284"/>
                <a:gd name="connsiteY17" fmla="*/ 570948 h 4419626"/>
                <a:gd name="connsiteX18" fmla="*/ 553028 w 2731284"/>
                <a:gd name="connsiteY18" fmla="*/ 17920 h 4419626"/>
                <a:gd name="connsiteX19" fmla="*/ 563838 w 2731284"/>
                <a:gd name="connsiteY19" fmla="*/ 19010 h 4419626"/>
                <a:gd name="connsiteX20" fmla="*/ 652738 w 2731284"/>
                <a:gd name="connsiteY20" fmla="*/ 265 h 4419626"/>
                <a:gd name="connsiteX0" fmla="*/ 563838 w 2731284"/>
                <a:gd name="connsiteY0" fmla="*/ 109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19" fmla="*/ 563838 w 2731284"/>
                <a:gd name="connsiteY19" fmla="*/ 1090 h 4401706"/>
                <a:gd name="connsiteX0" fmla="*/ 630513 w 2731284"/>
                <a:gd name="connsiteY0" fmla="*/ 0 h 4406966"/>
                <a:gd name="connsiteX1" fmla="*/ 755456 w 2731284"/>
                <a:gd name="connsiteY1" fmla="*/ 13156 h 4406966"/>
                <a:gd name="connsiteX2" fmla="*/ 2731284 w 2731284"/>
                <a:gd name="connsiteY2" fmla="*/ 2202646 h 4406966"/>
                <a:gd name="connsiteX3" fmla="*/ 755456 w 2731284"/>
                <a:gd name="connsiteY3" fmla="*/ 4392136 h 4406966"/>
                <a:gd name="connsiteX4" fmla="*/ 553028 w 2731284"/>
                <a:gd name="connsiteY4" fmla="*/ 4406966 h 4406966"/>
                <a:gd name="connsiteX5" fmla="*/ 0 w 2731284"/>
                <a:gd name="connsiteY5" fmla="*/ 3853938 h 4406966"/>
                <a:gd name="connsiteX6" fmla="*/ 441574 w 2731284"/>
                <a:gd name="connsiteY6" fmla="*/ 3312146 h 4406966"/>
                <a:gd name="connsiteX7" fmla="*/ 531547 w 2731284"/>
                <a:gd name="connsiteY7" fmla="*/ 3303076 h 4406966"/>
                <a:gd name="connsiteX8" fmla="*/ 441574 w 2731284"/>
                <a:gd name="connsiteY8" fmla="*/ 3294006 h 4406966"/>
                <a:gd name="connsiteX9" fmla="*/ 0 w 2731284"/>
                <a:gd name="connsiteY9" fmla="*/ 2752213 h 4406966"/>
                <a:gd name="connsiteX10" fmla="*/ 441574 w 2731284"/>
                <a:gd name="connsiteY10" fmla="*/ 2210421 h 4406966"/>
                <a:gd name="connsiteX11" fmla="*/ 484304 w 2731284"/>
                <a:gd name="connsiteY11" fmla="*/ 2206113 h 4406966"/>
                <a:gd name="connsiteX12" fmla="*/ 441574 w 2731284"/>
                <a:gd name="connsiteY12" fmla="*/ 2201806 h 4406966"/>
                <a:gd name="connsiteX13" fmla="*/ 0 w 2731284"/>
                <a:gd name="connsiteY13" fmla="*/ 1660013 h 4406966"/>
                <a:gd name="connsiteX14" fmla="*/ 441574 w 2731284"/>
                <a:gd name="connsiteY14" fmla="*/ 1118221 h 4406966"/>
                <a:gd name="connsiteX15" fmla="*/ 531547 w 2731284"/>
                <a:gd name="connsiteY15" fmla="*/ 1109151 h 4406966"/>
                <a:gd name="connsiteX16" fmla="*/ 441574 w 2731284"/>
                <a:gd name="connsiteY16" fmla="*/ 1100081 h 4406966"/>
                <a:gd name="connsiteX17" fmla="*/ 0 w 2731284"/>
                <a:gd name="connsiteY17" fmla="*/ 558288 h 4406966"/>
                <a:gd name="connsiteX18" fmla="*/ 553028 w 2731284"/>
                <a:gd name="connsiteY18" fmla="*/ 5260 h 4406966"/>
                <a:gd name="connsiteX19" fmla="*/ 630513 w 2731284"/>
                <a:gd name="connsiteY19" fmla="*/ 0 h 440696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3490"/>
                <a:gd name="connsiteX1" fmla="*/ 755456 w 2731284"/>
                <a:gd name="connsiteY1" fmla="*/ 7896 h 4403490"/>
                <a:gd name="connsiteX2" fmla="*/ 2731284 w 2731284"/>
                <a:gd name="connsiteY2" fmla="*/ 2197386 h 4403490"/>
                <a:gd name="connsiteX3" fmla="*/ 755456 w 2731284"/>
                <a:gd name="connsiteY3" fmla="*/ 4386876 h 4403490"/>
                <a:gd name="connsiteX4" fmla="*/ 553028 w 2731284"/>
                <a:gd name="connsiteY4" fmla="*/ 4401706 h 4403490"/>
                <a:gd name="connsiteX5" fmla="*/ 0 w 2731284"/>
                <a:gd name="connsiteY5" fmla="*/ 3848678 h 4403490"/>
                <a:gd name="connsiteX6" fmla="*/ 441574 w 2731284"/>
                <a:gd name="connsiteY6" fmla="*/ 3306886 h 4403490"/>
                <a:gd name="connsiteX7" fmla="*/ 531547 w 2731284"/>
                <a:gd name="connsiteY7" fmla="*/ 3297816 h 4403490"/>
                <a:gd name="connsiteX8" fmla="*/ 441574 w 2731284"/>
                <a:gd name="connsiteY8" fmla="*/ 3288746 h 4403490"/>
                <a:gd name="connsiteX9" fmla="*/ 0 w 2731284"/>
                <a:gd name="connsiteY9" fmla="*/ 2746953 h 4403490"/>
                <a:gd name="connsiteX10" fmla="*/ 441574 w 2731284"/>
                <a:gd name="connsiteY10" fmla="*/ 2205161 h 4403490"/>
                <a:gd name="connsiteX11" fmla="*/ 484304 w 2731284"/>
                <a:gd name="connsiteY11" fmla="*/ 2200853 h 4403490"/>
                <a:gd name="connsiteX12" fmla="*/ 441574 w 2731284"/>
                <a:gd name="connsiteY12" fmla="*/ 2196546 h 4403490"/>
                <a:gd name="connsiteX13" fmla="*/ 0 w 2731284"/>
                <a:gd name="connsiteY13" fmla="*/ 1654753 h 4403490"/>
                <a:gd name="connsiteX14" fmla="*/ 441574 w 2731284"/>
                <a:gd name="connsiteY14" fmla="*/ 1112961 h 4403490"/>
                <a:gd name="connsiteX15" fmla="*/ 531547 w 2731284"/>
                <a:gd name="connsiteY15" fmla="*/ 1103891 h 4403490"/>
                <a:gd name="connsiteX16" fmla="*/ 441574 w 2731284"/>
                <a:gd name="connsiteY16" fmla="*/ 1094821 h 4403490"/>
                <a:gd name="connsiteX17" fmla="*/ 0 w 2731284"/>
                <a:gd name="connsiteY17" fmla="*/ 553028 h 4403490"/>
                <a:gd name="connsiteX18" fmla="*/ 553028 w 2731284"/>
                <a:gd name="connsiteY18" fmla="*/ 0 h 4403490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1284" h="4403128">
                  <a:moveTo>
                    <a:pt x="553028" y="0"/>
                  </a:moveTo>
                  <a:cubicBezTo>
                    <a:pt x="620504" y="2632"/>
                    <a:pt x="668930" y="-1086"/>
                    <a:pt x="755456" y="7896"/>
                  </a:cubicBezTo>
                  <a:cubicBezTo>
                    <a:pt x="1865250" y="120601"/>
                    <a:pt x="2731284" y="1057857"/>
                    <a:pt x="2731284" y="2197386"/>
                  </a:cubicBezTo>
                  <a:cubicBezTo>
                    <a:pt x="2731284" y="3336916"/>
                    <a:pt x="1865250" y="4274171"/>
                    <a:pt x="755456" y="4386876"/>
                  </a:cubicBezTo>
                  <a:cubicBezTo>
                    <a:pt x="643530" y="4398169"/>
                    <a:pt x="619171" y="4406603"/>
                    <a:pt x="553028" y="4401706"/>
                  </a:cubicBezTo>
                  <a:cubicBezTo>
                    <a:pt x="247599" y="4401706"/>
                    <a:pt x="0" y="4154107"/>
                    <a:pt x="0" y="3848678"/>
                  </a:cubicBezTo>
                  <a:cubicBezTo>
                    <a:pt x="0" y="3581428"/>
                    <a:pt x="189568" y="3358453"/>
                    <a:pt x="441574" y="3306886"/>
                  </a:cubicBezTo>
                  <a:lnTo>
                    <a:pt x="531547" y="3297816"/>
                  </a:lnTo>
                  <a:lnTo>
                    <a:pt x="441574" y="3288746"/>
                  </a:lnTo>
                  <a:cubicBezTo>
                    <a:pt x="189568" y="3237178"/>
                    <a:pt x="0" y="3014204"/>
                    <a:pt x="0" y="2746953"/>
                  </a:cubicBezTo>
                  <a:cubicBezTo>
                    <a:pt x="0" y="2479703"/>
                    <a:pt x="189568" y="2256728"/>
                    <a:pt x="441574" y="2205161"/>
                  </a:cubicBezTo>
                  <a:lnTo>
                    <a:pt x="484304" y="2200853"/>
                  </a:lnTo>
                  <a:lnTo>
                    <a:pt x="441574" y="2196546"/>
                  </a:lnTo>
                  <a:cubicBezTo>
                    <a:pt x="189568" y="2144978"/>
                    <a:pt x="0" y="1922003"/>
                    <a:pt x="0" y="1654753"/>
                  </a:cubicBezTo>
                  <a:cubicBezTo>
                    <a:pt x="0" y="1387503"/>
                    <a:pt x="189568" y="1164529"/>
                    <a:pt x="441574" y="1112961"/>
                  </a:cubicBezTo>
                  <a:lnTo>
                    <a:pt x="531547" y="1103891"/>
                  </a:lnTo>
                  <a:lnTo>
                    <a:pt x="441574" y="1094821"/>
                  </a:lnTo>
                  <a:cubicBezTo>
                    <a:pt x="189568" y="1043253"/>
                    <a:pt x="0" y="820279"/>
                    <a:pt x="0" y="553028"/>
                  </a:cubicBezTo>
                  <a:cubicBezTo>
                    <a:pt x="0" y="247599"/>
                    <a:pt x="247599" y="0"/>
                    <a:pt x="553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6" y="1218731"/>
            <a:ext cx="8313127" cy="866851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6" y="2144600"/>
            <a:ext cx="8313127" cy="26738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908F459-191B-FAF0-C3C7-AE223039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8527-AC94-4A24-B716-D8FBCAB73840}" type="datetime1">
              <a:rPr lang="fi-FI" smtClean="0"/>
              <a:t>5.9.2024</a:t>
            </a:fld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8E5436-2C52-DC93-1E8B-1527E2ADF0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283E-09E1-4D1D-AC71-2E636A992509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9454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273" y="1901986"/>
            <a:ext cx="3474682" cy="1790700"/>
          </a:xfrm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273" y="3908809"/>
            <a:ext cx="3474682" cy="83513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9D661A7A-3786-E0FA-488A-A48BD3B29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084" y="447061"/>
            <a:ext cx="918604" cy="918604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910849D-55AF-951E-32D9-7DB48BA065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88280" y="-319270"/>
            <a:ext cx="3586630" cy="5782040"/>
          </a:xfrm>
          <a:custGeom>
            <a:avLst/>
            <a:gdLst>
              <a:gd name="connsiteX0" fmla="*/ 522261 w 2731284"/>
              <a:gd name="connsiteY0" fmla="*/ 0 h 4403128"/>
              <a:gd name="connsiteX1" fmla="*/ 542603 w 2731284"/>
              <a:gd name="connsiteY1" fmla="*/ 1024 h 4403128"/>
              <a:gd name="connsiteX2" fmla="*/ 552757 w 2731284"/>
              <a:gd name="connsiteY2" fmla="*/ 0 h 4403128"/>
              <a:gd name="connsiteX3" fmla="*/ 583158 w 2731284"/>
              <a:gd name="connsiteY3" fmla="*/ 3065 h 4403128"/>
              <a:gd name="connsiteX4" fmla="*/ 748121 w 2731284"/>
              <a:gd name="connsiteY4" fmla="*/ 11367 h 4403128"/>
              <a:gd name="connsiteX5" fmla="*/ 2731284 w 2731284"/>
              <a:gd name="connsiteY5" fmla="*/ 2201564 h 4403128"/>
              <a:gd name="connsiteX6" fmla="*/ 748121 w 2731284"/>
              <a:gd name="connsiteY6" fmla="*/ 4391762 h 4403128"/>
              <a:gd name="connsiteX7" fmla="*/ 556416 w 2731284"/>
              <a:gd name="connsiteY7" fmla="*/ 4401409 h 4403128"/>
              <a:gd name="connsiteX8" fmla="*/ 552757 w 2731284"/>
              <a:gd name="connsiteY8" fmla="*/ 4401778 h 4403128"/>
              <a:gd name="connsiteX9" fmla="*/ 551535 w 2731284"/>
              <a:gd name="connsiteY9" fmla="*/ 4401655 h 4403128"/>
              <a:gd name="connsiteX10" fmla="*/ 522261 w 2731284"/>
              <a:gd name="connsiteY10" fmla="*/ 4403128 h 4403128"/>
              <a:gd name="connsiteX11" fmla="*/ 512966 w 2731284"/>
              <a:gd name="connsiteY11" fmla="*/ 4402660 h 4403128"/>
              <a:gd name="connsiteX12" fmla="*/ 512966 w 2731284"/>
              <a:gd name="connsiteY12" fmla="*/ 4397767 h 4403128"/>
              <a:gd name="connsiteX13" fmla="*/ 441357 w 2731284"/>
              <a:gd name="connsiteY13" fmla="*/ 4390548 h 4403128"/>
              <a:gd name="connsiteX14" fmla="*/ 0 w 2731284"/>
              <a:gd name="connsiteY14" fmla="*/ 3849021 h 4403128"/>
              <a:gd name="connsiteX15" fmla="*/ 441357 w 2731284"/>
              <a:gd name="connsiteY15" fmla="*/ 3307494 h 4403128"/>
              <a:gd name="connsiteX16" fmla="*/ 512966 w 2731284"/>
              <a:gd name="connsiteY16" fmla="*/ 3300275 h 4403128"/>
              <a:gd name="connsiteX17" fmla="*/ 512966 w 2731284"/>
              <a:gd name="connsiteY17" fmla="*/ 3299013 h 4403128"/>
              <a:gd name="connsiteX18" fmla="*/ 441357 w 2731284"/>
              <a:gd name="connsiteY18" fmla="*/ 3291794 h 4403128"/>
              <a:gd name="connsiteX19" fmla="*/ 0 w 2731284"/>
              <a:gd name="connsiteY19" fmla="*/ 2750267 h 4403128"/>
              <a:gd name="connsiteX20" fmla="*/ 441357 w 2731284"/>
              <a:gd name="connsiteY20" fmla="*/ 2208740 h 4403128"/>
              <a:gd name="connsiteX21" fmla="*/ 512966 w 2731284"/>
              <a:gd name="connsiteY21" fmla="*/ 2201521 h 4403128"/>
              <a:gd name="connsiteX22" fmla="*/ 512966 w 2731284"/>
              <a:gd name="connsiteY22" fmla="*/ 2200258 h 4403128"/>
              <a:gd name="connsiteX23" fmla="*/ 441357 w 2731284"/>
              <a:gd name="connsiteY23" fmla="*/ 2193039 h 4403128"/>
              <a:gd name="connsiteX24" fmla="*/ 0 w 2731284"/>
              <a:gd name="connsiteY24" fmla="*/ 1651512 h 4403128"/>
              <a:gd name="connsiteX25" fmla="*/ 441357 w 2731284"/>
              <a:gd name="connsiteY25" fmla="*/ 1109985 h 4403128"/>
              <a:gd name="connsiteX26" fmla="*/ 512966 w 2731284"/>
              <a:gd name="connsiteY26" fmla="*/ 1102767 h 4403128"/>
              <a:gd name="connsiteX27" fmla="*/ 512966 w 2731284"/>
              <a:gd name="connsiteY27" fmla="*/ 1101503 h 4403128"/>
              <a:gd name="connsiteX28" fmla="*/ 441357 w 2731284"/>
              <a:gd name="connsiteY28" fmla="*/ 1094284 h 4403128"/>
              <a:gd name="connsiteX29" fmla="*/ 0 w 2731284"/>
              <a:gd name="connsiteY29" fmla="*/ 552757 h 4403128"/>
              <a:gd name="connsiteX30" fmla="*/ 441357 w 2731284"/>
              <a:gd name="connsiteY30" fmla="*/ 11230 h 4403128"/>
              <a:gd name="connsiteX31" fmla="*/ 512966 w 2731284"/>
              <a:gd name="connsiteY31" fmla="*/ 4012 h 4403128"/>
              <a:gd name="connsiteX32" fmla="*/ 512966 w 2731284"/>
              <a:gd name="connsiteY32" fmla="*/ 468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31284" h="4403128">
                <a:moveTo>
                  <a:pt x="522261" y="0"/>
                </a:moveTo>
                <a:lnTo>
                  <a:pt x="542603" y="1024"/>
                </a:lnTo>
                <a:lnTo>
                  <a:pt x="552757" y="0"/>
                </a:lnTo>
                <a:lnTo>
                  <a:pt x="583158" y="3065"/>
                </a:lnTo>
                <a:lnTo>
                  <a:pt x="748121" y="11367"/>
                </a:lnTo>
                <a:cubicBezTo>
                  <a:pt x="1862035" y="124109"/>
                  <a:pt x="2731284" y="1061667"/>
                  <a:pt x="2731284" y="2201564"/>
                </a:cubicBezTo>
                <a:cubicBezTo>
                  <a:pt x="2731284" y="3341461"/>
                  <a:pt x="1862035" y="4279020"/>
                  <a:pt x="748121" y="4391762"/>
                </a:cubicBezTo>
                <a:lnTo>
                  <a:pt x="556416" y="4401409"/>
                </a:lnTo>
                <a:lnTo>
                  <a:pt x="552757" y="4401778"/>
                </a:lnTo>
                <a:lnTo>
                  <a:pt x="551535" y="4401655"/>
                </a:lnTo>
                <a:lnTo>
                  <a:pt x="522261" y="4403128"/>
                </a:lnTo>
                <a:lnTo>
                  <a:pt x="512966" y="4402660"/>
                </a:lnTo>
                <a:lnTo>
                  <a:pt x="512966" y="4397767"/>
                </a:lnTo>
                <a:lnTo>
                  <a:pt x="441357" y="4390548"/>
                </a:lnTo>
                <a:cubicBezTo>
                  <a:pt x="189475" y="4339006"/>
                  <a:pt x="0" y="4116140"/>
                  <a:pt x="0" y="3849021"/>
                </a:cubicBezTo>
                <a:cubicBezTo>
                  <a:pt x="0" y="3581902"/>
                  <a:pt x="189475" y="3359037"/>
                  <a:pt x="441357" y="3307494"/>
                </a:cubicBezTo>
                <a:lnTo>
                  <a:pt x="512966" y="3300275"/>
                </a:lnTo>
                <a:lnTo>
                  <a:pt x="512966" y="3299013"/>
                </a:lnTo>
                <a:lnTo>
                  <a:pt x="441357" y="3291794"/>
                </a:lnTo>
                <a:cubicBezTo>
                  <a:pt x="189475" y="3240251"/>
                  <a:pt x="0" y="3017386"/>
                  <a:pt x="0" y="2750267"/>
                </a:cubicBezTo>
                <a:cubicBezTo>
                  <a:pt x="0" y="2483148"/>
                  <a:pt x="189475" y="2260283"/>
                  <a:pt x="441357" y="2208740"/>
                </a:cubicBezTo>
                <a:lnTo>
                  <a:pt x="512966" y="2201521"/>
                </a:lnTo>
                <a:lnTo>
                  <a:pt x="512966" y="2200258"/>
                </a:lnTo>
                <a:lnTo>
                  <a:pt x="441357" y="2193039"/>
                </a:lnTo>
                <a:cubicBezTo>
                  <a:pt x="189475" y="2141497"/>
                  <a:pt x="0" y="1918631"/>
                  <a:pt x="0" y="1651512"/>
                </a:cubicBezTo>
                <a:cubicBezTo>
                  <a:pt x="0" y="1384393"/>
                  <a:pt x="189475" y="1161528"/>
                  <a:pt x="441357" y="1109985"/>
                </a:cubicBezTo>
                <a:lnTo>
                  <a:pt x="512966" y="1102767"/>
                </a:lnTo>
                <a:lnTo>
                  <a:pt x="512966" y="1101503"/>
                </a:lnTo>
                <a:lnTo>
                  <a:pt x="441357" y="1094284"/>
                </a:lnTo>
                <a:cubicBezTo>
                  <a:pt x="189475" y="1042742"/>
                  <a:pt x="0" y="819877"/>
                  <a:pt x="0" y="552757"/>
                </a:cubicBezTo>
                <a:cubicBezTo>
                  <a:pt x="0" y="285638"/>
                  <a:pt x="189475" y="62773"/>
                  <a:pt x="441357" y="11230"/>
                </a:cubicBezTo>
                <a:lnTo>
                  <a:pt x="512966" y="4012"/>
                </a:lnTo>
                <a:lnTo>
                  <a:pt x="512966" y="46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9961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273" y="1901986"/>
            <a:ext cx="3474682" cy="1790700"/>
          </a:xfrm>
        </p:spPr>
        <p:txBody>
          <a:bodyPr lIns="0" tIns="0" rIns="0" bIns="0"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273" y="3908809"/>
            <a:ext cx="3474682" cy="83513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3E4A2E-A108-F7AB-F3E4-321B3F5804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04045" y="-319270"/>
            <a:ext cx="3586630" cy="5782040"/>
          </a:xfrm>
          <a:custGeom>
            <a:avLst/>
            <a:gdLst>
              <a:gd name="connsiteX0" fmla="*/ 522261 w 2731284"/>
              <a:gd name="connsiteY0" fmla="*/ 0 h 4403128"/>
              <a:gd name="connsiteX1" fmla="*/ 542603 w 2731284"/>
              <a:gd name="connsiteY1" fmla="*/ 1024 h 4403128"/>
              <a:gd name="connsiteX2" fmla="*/ 552757 w 2731284"/>
              <a:gd name="connsiteY2" fmla="*/ 0 h 4403128"/>
              <a:gd name="connsiteX3" fmla="*/ 583158 w 2731284"/>
              <a:gd name="connsiteY3" fmla="*/ 3065 h 4403128"/>
              <a:gd name="connsiteX4" fmla="*/ 748121 w 2731284"/>
              <a:gd name="connsiteY4" fmla="*/ 11367 h 4403128"/>
              <a:gd name="connsiteX5" fmla="*/ 2731284 w 2731284"/>
              <a:gd name="connsiteY5" fmla="*/ 2201564 h 4403128"/>
              <a:gd name="connsiteX6" fmla="*/ 748121 w 2731284"/>
              <a:gd name="connsiteY6" fmla="*/ 4391762 h 4403128"/>
              <a:gd name="connsiteX7" fmla="*/ 556416 w 2731284"/>
              <a:gd name="connsiteY7" fmla="*/ 4401409 h 4403128"/>
              <a:gd name="connsiteX8" fmla="*/ 552757 w 2731284"/>
              <a:gd name="connsiteY8" fmla="*/ 4401778 h 4403128"/>
              <a:gd name="connsiteX9" fmla="*/ 551535 w 2731284"/>
              <a:gd name="connsiteY9" fmla="*/ 4401655 h 4403128"/>
              <a:gd name="connsiteX10" fmla="*/ 522261 w 2731284"/>
              <a:gd name="connsiteY10" fmla="*/ 4403128 h 4403128"/>
              <a:gd name="connsiteX11" fmla="*/ 512966 w 2731284"/>
              <a:gd name="connsiteY11" fmla="*/ 4402660 h 4403128"/>
              <a:gd name="connsiteX12" fmla="*/ 512966 w 2731284"/>
              <a:gd name="connsiteY12" fmla="*/ 4397767 h 4403128"/>
              <a:gd name="connsiteX13" fmla="*/ 441357 w 2731284"/>
              <a:gd name="connsiteY13" fmla="*/ 4390548 h 4403128"/>
              <a:gd name="connsiteX14" fmla="*/ 0 w 2731284"/>
              <a:gd name="connsiteY14" fmla="*/ 3849021 h 4403128"/>
              <a:gd name="connsiteX15" fmla="*/ 441357 w 2731284"/>
              <a:gd name="connsiteY15" fmla="*/ 3307494 h 4403128"/>
              <a:gd name="connsiteX16" fmla="*/ 512966 w 2731284"/>
              <a:gd name="connsiteY16" fmla="*/ 3300275 h 4403128"/>
              <a:gd name="connsiteX17" fmla="*/ 512966 w 2731284"/>
              <a:gd name="connsiteY17" fmla="*/ 3299013 h 4403128"/>
              <a:gd name="connsiteX18" fmla="*/ 441357 w 2731284"/>
              <a:gd name="connsiteY18" fmla="*/ 3291794 h 4403128"/>
              <a:gd name="connsiteX19" fmla="*/ 0 w 2731284"/>
              <a:gd name="connsiteY19" fmla="*/ 2750267 h 4403128"/>
              <a:gd name="connsiteX20" fmla="*/ 441357 w 2731284"/>
              <a:gd name="connsiteY20" fmla="*/ 2208740 h 4403128"/>
              <a:gd name="connsiteX21" fmla="*/ 512966 w 2731284"/>
              <a:gd name="connsiteY21" fmla="*/ 2201521 h 4403128"/>
              <a:gd name="connsiteX22" fmla="*/ 512966 w 2731284"/>
              <a:gd name="connsiteY22" fmla="*/ 2200258 h 4403128"/>
              <a:gd name="connsiteX23" fmla="*/ 441357 w 2731284"/>
              <a:gd name="connsiteY23" fmla="*/ 2193039 h 4403128"/>
              <a:gd name="connsiteX24" fmla="*/ 0 w 2731284"/>
              <a:gd name="connsiteY24" fmla="*/ 1651512 h 4403128"/>
              <a:gd name="connsiteX25" fmla="*/ 441357 w 2731284"/>
              <a:gd name="connsiteY25" fmla="*/ 1109985 h 4403128"/>
              <a:gd name="connsiteX26" fmla="*/ 512966 w 2731284"/>
              <a:gd name="connsiteY26" fmla="*/ 1102767 h 4403128"/>
              <a:gd name="connsiteX27" fmla="*/ 512966 w 2731284"/>
              <a:gd name="connsiteY27" fmla="*/ 1101503 h 4403128"/>
              <a:gd name="connsiteX28" fmla="*/ 441357 w 2731284"/>
              <a:gd name="connsiteY28" fmla="*/ 1094284 h 4403128"/>
              <a:gd name="connsiteX29" fmla="*/ 0 w 2731284"/>
              <a:gd name="connsiteY29" fmla="*/ 552757 h 4403128"/>
              <a:gd name="connsiteX30" fmla="*/ 441357 w 2731284"/>
              <a:gd name="connsiteY30" fmla="*/ 11230 h 4403128"/>
              <a:gd name="connsiteX31" fmla="*/ 512966 w 2731284"/>
              <a:gd name="connsiteY31" fmla="*/ 4012 h 4403128"/>
              <a:gd name="connsiteX32" fmla="*/ 512966 w 2731284"/>
              <a:gd name="connsiteY32" fmla="*/ 468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31284" h="4403128">
                <a:moveTo>
                  <a:pt x="522261" y="0"/>
                </a:moveTo>
                <a:lnTo>
                  <a:pt x="542603" y="1024"/>
                </a:lnTo>
                <a:lnTo>
                  <a:pt x="552757" y="0"/>
                </a:lnTo>
                <a:lnTo>
                  <a:pt x="583158" y="3065"/>
                </a:lnTo>
                <a:lnTo>
                  <a:pt x="748121" y="11367"/>
                </a:lnTo>
                <a:cubicBezTo>
                  <a:pt x="1862035" y="124109"/>
                  <a:pt x="2731284" y="1061667"/>
                  <a:pt x="2731284" y="2201564"/>
                </a:cubicBezTo>
                <a:cubicBezTo>
                  <a:pt x="2731284" y="3341461"/>
                  <a:pt x="1862035" y="4279020"/>
                  <a:pt x="748121" y="4391762"/>
                </a:cubicBezTo>
                <a:lnTo>
                  <a:pt x="556416" y="4401409"/>
                </a:lnTo>
                <a:lnTo>
                  <a:pt x="552757" y="4401778"/>
                </a:lnTo>
                <a:lnTo>
                  <a:pt x="551535" y="4401655"/>
                </a:lnTo>
                <a:lnTo>
                  <a:pt x="522261" y="4403128"/>
                </a:lnTo>
                <a:lnTo>
                  <a:pt x="512966" y="4402660"/>
                </a:lnTo>
                <a:lnTo>
                  <a:pt x="512966" y="4397767"/>
                </a:lnTo>
                <a:lnTo>
                  <a:pt x="441357" y="4390548"/>
                </a:lnTo>
                <a:cubicBezTo>
                  <a:pt x="189475" y="4339006"/>
                  <a:pt x="0" y="4116140"/>
                  <a:pt x="0" y="3849021"/>
                </a:cubicBezTo>
                <a:cubicBezTo>
                  <a:pt x="0" y="3581902"/>
                  <a:pt x="189475" y="3359037"/>
                  <a:pt x="441357" y="3307494"/>
                </a:cubicBezTo>
                <a:lnTo>
                  <a:pt x="512966" y="3300275"/>
                </a:lnTo>
                <a:lnTo>
                  <a:pt x="512966" y="3299013"/>
                </a:lnTo>
                <a:lnTo>
                  <a:pt x="441357" y="3291794"/>
                </a:lnTo>
                <a:cubicBezTo>
                  <a:pt x="189475" y="3240251"/>
                  <a:pt x="0" y="3017386"/>
                  <a:pt x="0" y="2750267"/>
                </a:cubicBezTo>
                <a:cubicBezTo>
                  <a:pt x="0" y="2483148"/>
                  <a:pt x="189475" y="2260283"/>
                  <a:pt x="441357" y="2208740"/>
                </a:cubicBezTo>
                <a:lnTo>
                  <a:pt x="512966" y="2201521"/>
                </a:lnTo>
                <a:lnTo>
                  <a:pt x="512966" y="2200258"/>
                </a:lnTo>
                <a:lnTo>
                  <a:pt x="441357" y="2193039"/>
                </a:lnTo>
                <a:cubicBezTo>
                  <a:pt x="189475" y="2141497"/>
                  <a:pt x="0" y="1918631"/>
                  <a:pt x="0" y="1651512"/>
                </a:cubicBezTo>
                <a:cubicBezTo>
                  <a:pt x="0" y="1384393"/>
                  <a:pt x="189475" y="1161528"/>
                  <a:pt x="441357" y="1109985"/>
                </a:cubicBezTo>
                <a:lnTo>
                  <a:pt x="512966" y="1102767"/>
                </a:lnTo>
                <a:lnTo>
                  <a:pt x="512966" y="1101503"/>
                </a:lnTo>
                <a:lnTo>
                  <a:pt x="441357" y="1094284"/>
                </a:lnTo>
                <a:cubicBezTo>
                  <a:pt x="189475" y="1042742"/>
                  <a:pt x="0" y="819877"/>
                  <a:pt x="0" y="552757"/>
                </a:cubicBezTo>
                <a:cubicBezTo>
                  <a:pt x="0" y="285638"/>
                  <a:pt x="189475" y="62773"/>
                  <a:pt x="441357" y="11230"/>
                </a:cubicBezTo>
                <a:lnTo>
                  <a:pt x="512966" y="4012"/>
                </a:lnTo>
                <a:lnTo>
                  <a:pt x="512966" y="468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FI"/>
          </a:p>
        </p:txBody>
      </p:sp>
      <p:pic>
        <p:nvPicPr>
          <p:cNvPr id="10" name="Picture 9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2CDD2C4A-6DF8-D63A-3BF7-E97DD4B89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3084" y="447061"/>
            <a:ext cx="918604" cy="91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1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6" y="1222325"/>
            <a:ext cx="8313127" cy="86685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6" y="2154004"/>
            <a:ext cx="8313127" cy="26713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DB79013-4CDD-9165-3435-DF96B44C8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20486-C60C-4395-AF40-D11FBF2A05D3}" type="datetime1">
              <a:rPr lang="fi-FI" smtClean="0"/>
              <a:t>5.9.2024</a:t>
            </a:fld>
            <a:endParaRPr lang="en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9EB6A6-5C8D-606A-27D9-384C786595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E38E-84F3-48B3-9585-27AB7788DE73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7699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7D62D855-19BD-3BDC-356A-3E2780052D0C}"/>
              </a:ext>
            </a:extLst>
          </p:cNvPr>
          <p:cNvCxnSpPr>
            <a:cxnSpLocks/>
          </p:cNvCxnSpPr>
          <p:nvPr/>
        </p:nvCxnSpPr>
        <p:spPr>
          <a:xfrm flipV="1">
            <a:off x="8161338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DDEAE928-C129-37B5-4D9F-D2B55E42DF45}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7" y="1215617"/>
            <a:ext cx="5518003" cy="8668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7" y="2152650"/>
            <a:ext cx="4156564" cy="26727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D59207A-AE64-8849-6DED-0D5F503673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362BA-64A7-49FD-857B-2C74DB053504}" type="datetime1">
              <a:rPr lang="fi-FI" smtClean="0"/>
              <a:t>5.9.2024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7FD21A-2C64-89BE-DA49-92BAEF00CA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A431B-7030-4F3D-886A-F4614EE180AF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EBDA3A-0F69-DBA0-2312-2E178E3F10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8700" y="267809"/>
            <a:ext cx="2858294" cy="4607882"/>
          </a:xfrm>
          <a:custGeom>
            <a:avLst/>
            <a:gdLst>
              <a:gd name="connsiteX0" fmla="*/ 522261 w 2731284"/>
              <a:gd name="connsiteY0" fmla="*/ 0 h 4403128"/>
              <a:gd name="connsiteX1" fmla="*/ 542603 w 2731284"/>
              <a:gd name="connsiteY1" fmla="*/ 1024 h 4403128"/>
              <a:gd name="connsiteX2" fmla="*/ 552757 w 2731284"/>
              <a:gd name="connsiteY2" fmla="*/ 0 h 4403128"/>
              <a:gd name="connsiteX3" fmla="*/ 583158 w 2731284"/>
              <a:gd name="connsiteY3" fmla="*/ 3065 h 4403128"/>
              <a:gd name="connsiteX4" fmla="*/ 748121 w 2731284"/>
              <a:gd name="connsiteY4" fmla="*/ 11367 h 4403128"/>
              <a:gd name="connsiteX5" fmla="*/ 2731284 w 2731284"/>
              <a:gd name="connsiteY5" fmla="*/ 2201564 h 4403128"/>
              <a:gd name="connsiteX6" fmla="*/ 748121 w 2731284"/>
              <a:gd name="connsiteY6" fmla="*/ 4391762 h 4403128"/>
              <a:gd name="connsiteX7" fmla="*/ 556416 w 2731284"/>
              <a:gd name="connsiteY7" fmla="*/ 4401409 h 4403128"/>
              <a:gd name="connsiteX8" fmla="*/ 552757 w 2731284"/>
              <a:gd name="connsiteY8" fmla="*/ 4401778 h 4403128"/>
              <a:gd name="connsiteX9" fmla="*/ 551535 w 2731284"/>
              <a:gd name="connsiteY9" fmla="*/ 4401655 h 4403128"/>
              <a:gd name="connsiteX10" fmla="*/ 522261 w 2731284"/>
              <a:gd name="connsiteY10" fmla="*/ 4403128 h 4403128"/>
              <a:gd name="connsiteX11" fmla="*/ 512966 w 2731284"/>
              <a:gd name="connsiteY11" fmla="*/ 4402660 h 4403128"/>
              <a:gd name="connsiteX12" fmla="*/ 512966 w 2731284"/>
              <a:gd name="connsiteY12" fmla="*/ 4397767 h 4403128"/>
              <a:gd name="connsiteX13" fmla="*/ 441357 w 2731284"/>
              <a:gd name="connsiteY13" fmla="*/ 4390548 h 4403128"/>
              <a:gd name="connsiteX14" fmla="*/ 0 w 2731284"/>
              <a:gd name="connsiteY14" fmla="*/ 3849021 h 4403128"/>
              <a:gd name="connsiteX15" fmla="*/ 441357 w 2731284"/>
              <a:gd name="connsiteY15" fmla="*/ 3307494 h 4403128"/>
              <a:gd name="connsiteX16" fmla="*/ 512966 w 2731284"/>
              <a:gd name="connsiteY16" fmla="*/ 3300275 h 4403128"/>
              <a:gd name="connsiteX17" fmla="*/ 512966 w 2731284"/>
              <a:gd name="connsiteY17" fmla="*/ 3299013 h 4403128"/>
              <a:gd name="connsiteX18" fmla="*/ 441357 w 2731284"/>
              <a:gd name="connsiteY18" fmla="*/ 3291794 h 4403128"/>
              <a:gd name="connsiteX19" fmla="*/ 0 w 2731284"/>
              <a:gd name="connsiteY19" fmla="*/ 2750267 h 4403128"/>
              <a:gd name="connsiteX20" fmla="*/ 441357 w 2731284"/>
              <a:gd name="connsiteY20" fmla="*/ 2208740 h 4403128"/>
              <a:gd name="connsiteX21" fmla="*/ 512966 w 2731284"/>
              <a:gd name="connsiteY21" fmla="*/ 2201521 h 4403128"/>
              <a:gd name="connsiteX22" fmla="*/ 512966 w 2731284"/>
              <a:gd name="connsiteY22" fmla="*/ 2200258 h 4403128"/>
              <a:gd name="connsiteX23" fmla="*/ 441357 w 2731284"/>
              <a:gd name="connsiteY23" fmla="*/ 2193039 h 4403128"/>
              <a:gd name="connsiteX24" fmla="*/ 0 w 2731284"/>
              <a:gd name="connsiteY24" fmla="*/ 1651512 h 4403128"/>
              <a:gd name="connsiteX25" fmla="*/ 441357 w 2731284"/>
              <a:gd name="connsiteY25" fmla="*/ 1109985 h 4403128"/>
              <a:gd name="connsiteX26" fmla="*/ 512966 w 2731284"/>
              <a:gd name="connsiteY26" fmla="*/ 1102767 h 4403128"/>
              <a:gd name="connsiteX27" fmla="*/ 512966 w 2731284"/>
              <a:gd name="connsiteY27" fmla="*/ 1101503 h 4403128"/>
              <a:gd name="connsiteX28" fmla="*/ 441357 w 2731284"/>
              <a:gd name="connsiteY28" fmla="*/ 1094284 h 4403128"/>
              <a:gd name="connsiteX29" fmla="*/ 0 w 2731284"/>
              <a:gd name="connsiteY29" fmla="*/ 552757 h 4403128"/>
              <a:gd name="connsiteX30" fmla="*/ 441357 w 2731284"/>
              <a:gd name="connsiteY30" fmla="*/ 11230 h 4403128"/>
              <a:gd name="connsiteX31" fmla="*/ 512966 w 2731284"/>
              <a:gd name="connsiteY31" fmla="*/ 4012 h 4403128"/>
              <a:gd name="connsiteX32" fmla="*/ 512966 w 2731284"/>
              <a:gd name="connsiteY32" fmla="*/ 468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31284" h="4403128">
                <a:moveTo>
                  <a:pt x="522261" y="0"/>
                </a:moveTo>
                <a:lnTo>
                  <a:pt x="542603" y="1024"/>
                </a:lnTo>
                <a:lnTo>
                  <a:pt x="552757" y="0"/>
                </a:lnTo>
                <a:lnTo>
                  <a:pt x="583158" y="3065"/>
                </a:lnTo>
                <a:lnTo>
                  <a:pt x="748121" y="11367"/>
                </a:lnTo>
                <a:cubicBezTo>
                  <a:pt x="1862035" y="124109"/>
                  <a:pt x="2731284" y="1061667"/>
                  <a:pt x="2731284" y="2201564"/>
                </a:cubicBezTo>
                <a:cubicBezTo>
                  <a:pt x="2731284" y="3341461"/>
                  <a:pt x="1862035" y="4279020"/>
                  <a:pt x="748121" y="4391762"/>
                </a:cubicBezTo>
                <a:lnTo>
                  <a:pt x="556416" y="4401409"/>
                </a:lnTo>
                <a:lnTo>
                  <a:pt x="552757" y="4401778"/>
                </a:lnTo>
                <a:lnTo>
                  <a:pt x="551535" y="4401655"/>
                </a:lnTo>
                <a:lnTo>
                  <a:pt x="522261" y="4403128"/>
                </a:lnTo>
                <a:lnTo>
                  <a:pt x="512966" y="4402660"/>
                </a:lnTo>
                <a:lnTo>
                  <a:pt x="512966" y="4397767"/>
                </a:lnTo>
                <a:lnTo>
                  <a:pt x="441357" y="4390548"/>
                </a:lnTo>
                <a:cubicBezTo>
                  <a:pt x="189475" y="4339006"/>
                  <a:pt x="0" y="4116140"/>
                  <a:pt x="0" y="3849021"/>
                </a:cubicBezTo>
                <a:cubicBezTo>
                  <a:pt x="0" y="3581902"/>
                  <a:pt x="189475" y="3359037"/>
                  <a:pt x="441357" y="3307494"/>
                </a:cubicBezTo>
                <a:lnTo>
                  <a:pt x="512966" y="3300275"/>
                </a:lnTo>
                <a:lnTo>
                  <a:pt x="512966" y="3299013"/>
                </a:lnTo>
                <a:lnTo>
                  <a:pt x="441357" y="3291794"/>
                </a:lnTo>
                <a:cubicBezTo>
                  <a:pt x="189475" y="3240251"/>
                  <a:pt x="0" y="3017386"/>
                  <a:pt x="0" y="2750267"/>
                </a:cubicBezTo>
                <a:cubicBezTo>
                  <a:pt x="0" y="2483148"/>
                  <a:pt x="189475" y="2260283"/>
                  <a:pt x="441357" y="2208740"/>
                </a:cubicBezTo>
                <a:lnTo>
                  <a:pt x="512966" y="2201521"/>
                </a:lnTo>
                <a:lnTo>
                  <a:pt x="512966" y="2200258"/>
                </a:lnTo>
                <a:lnTo>
                  <a:pt x="441357" y="2193039"/>
                </a:lnTo>
                <a:cubicBezTo>
                  <a:pt x="189475" y="2141497"/>
                  <a:pt x="0" y="1918631"/>
                  <a:pt x="0" y="1651512"/>
                </a:cubicBezTo>
                <a:cubicBezTo>
                  <a:pt x="0" y="1384393"/>
                  <a:pt x="189475" y="1161528"/>
                  <a:pt x="441357" y="1109985"/>
                </a:cubicBezTo>
                <a:lnTo>
                  <a:pt x="512966" y="1102767"/>
                </a:lnTo>
                <a:lnTo>
                  <a:pt x="512966" y="1101503"/>
                </a:lnTo>
                <a:lnTo>
                  <a:pt x="441357" y="1094284"/>
                </a:lnTo>
                <a:cubicBezTo>
                  <a:pt x="189475" y="1042742"/>
                  <a:pt x="0" y="819877"/>
                  <a:pt x="0" y="552757"/>
                </a:cubicBezTo>
                <a:cubicBezTo>
                  <a:pt x="0" y="285638"/>
                  <a:pt x="189475" y="62773"/>
                  <a:pt x="441357" y="11230"/>
                </a:cubicBezTo>
                <a:lnTo>
                  <a:pt x="512966" y="4012"/>
                </a:lnTo>
                <a:lnTo>
                  <a:pt x="512966" y="46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7102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 descr="&quot;&quot;">
            <a:extLst>
              <a:ext uri="{FF2B5EF4-FFF2-40B4-BE49-F238E27FC236}">
                <a16:creationId xmlns:a16="http://schemas.microsoft.com/office/drawing/2014/main" id="{6E58A009-4A70-6649-73C0-C7F9275F0F03}"/>
              </a:ext>
            </a:extLst>
          </p:cNvPr>
          <p:cNvCxnSpPr>
            <a:cxnSpLocks/>
          </p:cNvCxnSpPr>
          <p:nvPr/>
        </p:nvCxnSpPr>
        <p:spPr>
          <a:xfrm flipV="1">
            <a:off x="8161338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 descr="&quot;&quot;">
            <a:extLst>
              <a:ext uri="{FF2B5EF4-FFF2-40B4-BE49-F238E27FC236}">
                <a16:creationId xmlns:a16="http://schemas.microsoft.com/office/drawing/2014/main" id="{227E7CF9-7F8B-15B1-F64C-C4C303F32C27}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080" y="628840"/>
            <a:ext cx="4156563" cy="8668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080" y="1713277"/>
            <a:ext cx="4156563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B31178C-F96E-97DD-3DAA-81482C4A5A7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3B992-2C06-4A55-993B-197225628B71}" type="datetime1">
              <a:rPr lang="fi-FI" smtClean="0"/>
              <a:t>5.9.2024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1030C9-1EF6-09A0-5331-DD990008A5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62A87-0E4A-48A8-A680-49513DAE4545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09A3EED-1AE6-B2A2-B8E5-3ED4AECE3925}"/>
              </a:ext>
            </a:extLst>
          </p:cNvPr>
          <p:cNvSpPr/>
          <p:nvPr userDrawn="1"/>
        </p:nvSpPr>
        <p:spPr>
          <a:xfrm>
            <a:off x="-176131" y="1495678"/>
            <a:ext cx="2916627" cy="4701922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86F4C2D-F572-0170-9337-DAB6F9286F59}"/>
              </a:ext>
            </a:extLst>
          </p:cNvPr>
          <p:cNvSpPr/>
          <p:nvPr userDrawn="1"/>
        </p:nvSpPr>
        <p:spPr>
          <a:xfrm>
            <a:off x="616349" y="931863"/>
            <a:ext cx="2916627" cy="4701922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E8B19EA-486C-5A24-88ED-2D3967B676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08593" y="246063"/>
            <a:ext cx="2916627" cy="4701922"/>
          </a:xfrm>
          <a:custGeom>
            <a:avLst/>
            <a:gdLst>
              <a:gd name="connsiteX0" fmla="*/ 522261 w 2731284"/>
              <a:gd name="connsiteY0" fmla="*/ 0 h 4403128"/>
              <a:gd name="connsiteX1" fmla="*/ 542603 w 2731284"/>
              <a:gd name="connsiteY1" fmla="*/ 1024 h 4403128"/>
              <a:gd name="connsiteX2" fmla="*/ 552757 w 2731284"/>
              <a:gd name="connsiteY2" fmla="*/ 0 h 4403128"/>
              <a:gd name="connsiteX3" fmla="*/ 583158 w 2731284"/>
              <a:gd name="connsiteY3" fmla="*/ 3065 h 4403128"/>
              <a:gd name="connsiteX4" fmla="*/ 748121 w 2731284"/>
              <a:gd name="connsiteY4" fmla="*/ 11367 h 4403128"/>
              <a:gd name="connsiteX5" fmla="*/ 2731284 w 2731284"/>
              <a:gd name="connsiteY5" fmla="*/ 2201564 h 4403128"/>
              <a:gd name="connsiteX6" fmla="*/ 748121 w 2731284"/>
              <a:gd name="connsiteY6" fmla="*/ 4391762 h 4403128"/>
              <a:gd name="connsiteX7" fmla="*/ 556416 w 2731284"/>
              <a:gd name="connsiteY7" fmla="*/ 4401409 h 4403128"/>
              <a:gd name="connsiteX8" fmla="*/ 552757 w 2731284"/>
              <a:gd name="connsiteY8" fmla="*/ 4401778 h 4403128"/>
              <a:gd name="connsiteX9" fmla="*/ 551535 w 2731284"/>
              <a:gd name="connsiteY9" fmla="*/ 4401655 h 4403128"/>
              <a:gd name="connsiteX10" fmla="*/ 522261 w 2731284"/>
              <a:gd name="connsiteY10" fmla="*/ 4403128 h 4403128"/>
              <a:gd name="connsiteX11" fmla="*/ 512966 w 2731284"/>
              <a:gd name="connsiteY11" fmla="*/ 4402660 h 4403128"/>
              <a:gd name="connsiteX12" fmla="*/ 512966 w 2731284"/>
              <a:gd name="connsiteY12" fmla="*/ 4397767 h 4403128"/>
              <a:gd name="connsiteX13" fmla="*/ 441357 w 2731284"/>
              <a:gd name="connsiteY13" fmla="*/ 4390548 h 4403128"/>
              <a:gd name="connsiteX14" fmla="*/ 0 w 2731284"/>
              <a:gd name="connsiteY14" fmla="*/ 3849021 h 4403128"/>
              <a:gd name="connsiteX15" fmla="*/ 441357 w 2731284"/>
              <a:gd name="connsiteY15" fmla="*/ 3307494 h 4403128"/>
              <a:gd name="connsiteX16" fmla="*/ 512966 w 2731284"/>
              <a:gd name="connsiteY16" fmla="*/ 3300275 h 4403128"/>
              <a:gd name="connsiteX17" fmla="*/ 512966 w 2731284"/>
              <a:gd name="connsiteY17" fmla="*/ 3299013 h 4403128"/>
              <a:gd name="connsiteX18" fmla="*/ 441357 w 2731284"/>
              <a:gd name="connsiteY18" fmla="*/ 3291794 h 4403128"/>
              <a:gd name="connsiteX19" fmla="*/ 0 w 2731284"/>
              <a:gd name="connsiteY19" fmla="*/ 2750267 h 4403128"/>
              <a:gd name="connsiteX20" fmla="*/ 441357 w 2731284"/>
              <a:gd name="connsiteY20" fmla="*/ 2208740 h 4403128"/>
              <a:gd name="connsiteX21" fmla="*/ 512966 w 2731284"/>
              <a:gd name="connsiteY21" fmla="*/ 2201521 h 4403128"/>
              <a:gd name="connsiteX22" fmla="*/ 512966 w 2731284"/>
              <a:gd name="connsiteY22" fmla="*/ 2200258 h 4403128"/>
              <a:gd name="connsiteX23" fmla="*/ 441357 w 2731284"/>
              <a:gd name="connsiteY23" fmla="*/ 2193039 h 4403128"/>
              <a:gd name="connsiteX24" fmla="*/ 0 w 2731284"/>
              <a:gd name="connsiteY24" fmla="*/ 1651512 h 4403128"/>
              <a:gd name="connsiteX25" fmla="*/ 441357 w 2731284"/>
              <a:gd name="connsiteY25" fmla="*/ 1109985 h 4403128"/>
              <a:gd name="connsiteX26" fmla="*/ 512966 w 2731284"/>
              <a:gd name="connsiteY26" fmla="*/ 1102767 h 4403128"/>
              <a:gd name="connsiteX27" fmla="*/ 512966 w 2731284"/>
              <a:gd name="connsiteY27" fmla="*/ 1101503 h 4403128"/>
              <a:gd name="connsiteX28" fmla="*/ 441357 w 2731284"/>
              <a:gd name="connsiteY28" fmla="*/ 1094284 h 4403128"/>
              <a:gd name="connsiteX29" fmla="*/ 0 w 2731284"/>
              <a:gd name="connsiteY29" fmla="*/ 552757 h 4403128"/>
              <a:gd name="connsiteX30" fmla="*/ 441357 w 2731284"/>
              <a:gd name="connsiteY30" fmla="*/ 11230 h 4403128"/>
              <a:gd name="connsiteX31" fmla="*/ 512966 w 2731284"/>
              <a:gd name="connsiteY31" fmla="*/ 4012 h 4403128"/>
              <a:gd name="connsiteX32" fmla="*/ 512966 w 2731284"/>
              <a:gd name="connsiteY32" fmla="*/ 468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31284" h="4403128">
                <a:moveTo>
                  <a:pt x="522261" y="0"/>
                </a:moveTo>
                <a:lnTo>
                  <a:pt x="542603" y="1024"/>
                </a:lnTo>
                <a:lnTo>
                  <a:pt x="552757" y="0"/>
                </a:lnTo>
                <a:lnTo>
                  <a:pt x="583158" y="3065"/>
                </a:lnTo>
                <a:lnTo>
                  <a:pt x="748121" y="11367"/>
                </a:lnTo>
                <a:cubicBezTo>
                  <a:pt x="1862035" y="124109"/>
                  <a:pt x="2731284" y="1061667"/>
                  <a:pt x="2731284" y="2201564"/>
                </a:cubicBezTo>
                <a:cubicBezTo>
                  <a:pt x="2731284" y="3341461"/>
                  <a:pt x="1862035" y="4279020"/>
                  <a:pt x="748121" y="4391762"/>
                </a:cubicBezTo>
                <a:lnTo>
                  <a:pt x="556416" y="4401409"/>
                </a:lnTo>
                <a:lnTo>
                  <a:pt x="552757" y="4401778"/>
                </a:lnTo>
                <a:lnTo>
                  <a:pt x="551535" y="4401655"/>
                </a:lnTo>
                <a:lnTo>
                  <a:pt x="522261" y="4403128"/>
                </a:lnTo>
                <a:lnTo>
                  <a:pt x="512966" y="4402660"/>
                </a:lnTo>
                <a:lnTo>
                  <a:pt x="512966" y="4397767"/>
                </a:lnTo>
                <a:lnTo>
                  <a:pt x="441357" y="4390548"/>
                </a:lnTo>
                <a:cubicBezTo>
                  <a:pt x="189475" y="4339006"/>
                  <a:pt x="0" y="4116140"/>
                  <a:pt x="0" y="3849021"/>
                </a:cubicBezTo>
                <a:cubicBezTo>
                  <a:pt x="0" y="3581902"/>
                  <a:pt x="189475" y="3359037"/>
                  <a:pt x="441357" y="3307494"/>
                </a:cubicBezTo>
                <a:lnTo>
                  <a:pt x="512966" y="3300275"/>
                </a:lnTo>
                <a:lnTo>
                  <a:pt x="512966" y="3299013"/>
                </a:lnTo>
                <a:lnTo>
                  <a:pt x="441357" y="3291794"/>
                </a:lnTo>
                <a:cubicBezTo>
                  <a:pt x="189475" y="3240251"/>
                  <a:pt x="0" y="3017386"/>
                  <a:pt x="0" y="2750267"/>
                </a:cubicBezTo>
                <a:cubicBezTo>
                  <a:pt x="0" y="2483148"/>
                  <a:pt x="189475" y="2260283"/>
                  <a:pt x="441357" y="2208740"/>
                </a:cubicBezTo>
                <a:lnTo>
                  <a:pt x="512966" y="2201521"/>
                </a:lnTo>
                <a:lnTo>
                  <a:pt x="512966" y="2200258"/>
                </a:lnTo>
                <a:lnTo>
                  <a:pt x="441357" y="2193039"/>
                </a:lnTo>
                <a:cubicBezTo>
                  <a:pt x="189475" y="2141497"/>
                  <a:pt x="0" y="1918631"/>
                  <a:pt x="0" y="1651512"/>
                </a:cubicBezTo>
                <a:cubicBezTo>
                  <a:pt x="0" y="1384393"/>
                  <a:pt x="189475" y="1161528"/>
                  <a:pt x="441357" y="1109985"/>
                </a:cubicBezTo>
                <a:lnTo>
                  <a:pt x="512966" y="1102767"/>
                </a:lnTo>
                <a:lnTo>
                  <a:pt x="512966" y="1101503"/>
                </a:lnTo>
                <a:lnTo>
                  <a:pt x="441357" y="1094284"/>
                </a:lnTo>
                <a:cubicBezTo>
                  <a:pt x="189475" y="1042742"/>
                  <a:pt x="0" y="819877"/>
                  <a:pt x="0" y="552757"/>
                </a:cubicBezTo>
                <a:cubicBezTo>
                  <a:pt x="0" y="285638"/>
                  <a:pt x="189475" y="62773"/>
                  <a:pt x="441357" y="11230"/>
                </a:cubicBezTo>
                <a:lnTo>
                  <a:pt x="512966" y="4012"/>
                </a:lnTo>
                <a:lnTo>
                  <a:pt x="512966" y="46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2251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BD04BECC-11F8-0205-DD17-5CEAE345DE33}"/>
              </a:ext>
            </a:extLst>
          </p:cNvPr>
          <p:cNvSpPr/>
          <p:nvPr userDrawn="1"/>
        </p:nvSpPr>
        <p:spPr>
          <a:xfrm rot="10800000">
            <a:off x="-734140" y="-1444650"/>
            <a:ext cx="4323001" cy="6969150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31282"/>
            <a:ext cx="5517696" cy="1579261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2710544"/>
            <a:ext cx="5517696" cy="120657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012053-8B0E-D9EC-5FC4-0A20F616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D3EA-6D60-4E33-AFFC-EB2B8729C2D3}" type="datetime1">
              <a:rPr lang="fi-FI" smtClean="0"/>
              <a:t>5.9.2024</a:t>
            </a:fld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A01736F-B00E-A14F-5C2F-8DF99B174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A79E-D14E-4697-8CB9-BD0B167C07F3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pic>
        <p:nvPicPr>
          <p:cNvPr id="15" name="Picture 1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F9635E77-4DB8-A7F1-85D5-6E8EAAC638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617" y="214791"/>
            <a:ext cx="512514" cy="5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8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43" y="1216322"/>
            <a:ext cx="8332907" cy="86685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249" y="2152734"/>
            <a:ext cx="4062671" cy="25788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080" y="2146465"/>
            <a:ext cx="4062671" cy="258513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DB3EBB-85D6-C998-6A6B-34894FC09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4607A-E9AC-4416-A780-B77F5A325E30}" type="datetime1">
              <a:rPr lang="fi-FI" smtClean="0"/>
              <a:t>5.9.2024</a:t>
            </a:fld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8C1E57-5FD8-0BB1-D2A6-2A5FB5B24B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86D8-BC2C-4525-86D2-C091B0758842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2713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64D0CFC-156F-E38C-C29F-01F76F21E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1222815"/>
            <a:ext cx="83121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</a:t>
            </a:r>
            <a:r>
              <a:rPr lang="fi-FI" altLang="fi-FI" err="1"/>
              <a:t>ots</a:t>
            </a:r>
            <a:r>
              <a:rPr lang="fi-FI" altLang="fi-FI"/>
              <a:t>. </a:t>
            </a:r>
            <a:r>
              <a:rPr lang="fi-FI" altLang="fi-FI" err="1"/>
              <a:t>perustyyl</a:t>
            </a:r>
            <a:r>
              <a:rPr lang="fi-FI" altLang="fi-FI"/>
              <a:t>. </a:t>
            </a:r>
            <a:r>
              <a:rPr lang="fi-FI" altLang="fi-FI" err="1"/>
              <a:t>napsautt</a:t>
            </a:r>
            <a:r>
              <a:rPr lang="fi-FI" altLang="fi-FI"/>
              <a:t>.</a:t>
            </a:r>
            <a:endParaRPr lang="en-US" altLang="fi-F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2005D06-D6AE-4D89-320D-8247C9378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2151502"/>
            <a:ext cx="8312150" cy="267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5D39C-DB4B-71EB-D412-CC5A10B39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B536589-95F4-449F-A77B-9E0D3DECCD64}" type="datetime1">
              <a:rPr lang="fi-FI" smtClean="0"/>
              <a:t>5.9.2024</a:t>
            </a:fld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B77F0-D30B-C6D7-9342-3A55D6C13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3163" y="0"/>
            <a:ext cx="347662" cy="2492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6FA2D77-24CC-4EF9-82D4-ACDBAE060673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21" name="Straight Connector 20" descr="&quot;&quot;">
            <a:extLst>
              <a:ext uri="{FF2B5EF4-FFF2-40B4-BE49-F238E27FC236}">
                <a16:creationId xmlns:a16="http://schemas.microsoft.com/office/drawing/2014/main" id="{29A49D1C-C51A-F78B-2F54-5E52F28C67BF}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EB271DBA-0957-A031-3577-0D6F34B132F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25617" y="214791"/>
            <a:ext cx="512514" cy="5125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3" r:id="rId6"/>
    <p:sldLayoutId id="2147483764" r:id="rId7"/>
    <p:sldLayoutId id="2147483766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71450" algn="l" defTabSz="6858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spcBef>
          <a:spcPts val="600"/>
        </a:spcBef>
        <a:spcAft>
          <a:spcPct val="0"/>
        </a:spcAft>
        <a:buFont typeface="System Font Regular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spcBef>
          <a:spcPts val="600"/>
        </a:spcBef>
        <a:spcAft>
          <a:spcPct val="0"/>
        </a:spcAft>
        <a:buFont typeface="System Font Regular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3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kuopionseina.fi/lisaa-oma-tapahtumasi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ina.venalainen@kuopio.fi" TargetMode="External"/><Relationship Id="rId2" Type="http://schemas.openxmlformats.org/officeDocument/2006/relationships/hyperlink" Target="https://www.kuopio.fi/kuopionkaupunki/kuopio250-juhlavuosi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jatta.salminen@kuopio.f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hyperlink" Target="https://asiointi.kuopio.fi/elomake3/lomakkeet/4894/lomak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44E1A-B280-61A9-6F0D-2496072D4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Kuopio250 juhlavuosi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8974A-2C5E-196F-1FA5-A940FF0ECF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Tietopaketti ja työpaja Kuopion kaupungin kumppaneille</a:t>
            </a:r>
            <a:endParaRPr lang="en-FI"/>
          </a:p>
        </p:txBody>
      </p:sp>
      <p:pic>
        <p:nvPicPr>
          <p:cNvPr id="21" name="Kuvan paikkamerkki 20" descr="Kuva, joka sisältää kohteen piha-, puu, viidakko, ruoho&#10;&#10;Kuvaus luotu automaattisesti">
            <a:extLst>
              <a:ext uri="{FF2B5EF4-FFF2-40B4-BE49-F238E27FC236}">
                <a16:creationId xmlns:a16="http://schemas.microsoft.com/office/drawing/2014/main" id="{E28420D7-0F4B-7B8B-76BC-ECDFB378599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3453" r="34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686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CF5A780-5311-B60B-A23A-39C71F370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F57A6-BA28-42E2-BBA3-71DAB51EC238}" type="slidenum">
              <a:rPr kumimoji="0" lang="en-FI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FI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Kuva 4" descr="Kuva, joka sisältää kohteen teksti, kuvakaappaus, vaaleanpunainen, Magenta&#10;&#10;Kuvaus luotu automaattisesti">
            <a:extLst>
              <a:ext uri="{FF2B5EF4-FFF2-40B4-BE49-F238E27FC236}">
                <a16:creationId xmlns:a16="http://schemas.microsoft.com/office/drawing/2014/main" id="{D54DEE03-D698-3407-3180-ADA06EA86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684" y="0"/>
            <a:ext cx="7272632" cy="5143500"/>
          </a:xfrm>
          <a:prstGeom prst="rect">
            <a:avLst/>
          </a:prstGeom>
        </p:spPr>
      </p:pic>
      <p:sp>
        <p:nvSpPr>
          <p:cNvPr id="9" name="Puhekupla: Soikea 8">
            <a:extLst>
              <a:ext uri="{FF2B5EF4-FFF2-40B4-BE49-F238E27FC236}">
                <a16:creationId xmlns:a16="http://schemas.microsoft.com/office/drawing/2014/main" id="{F131E903-0EA2-86D9-EBA7-F2930DAF4A0E}"/>
              </a:ext>
            </a:extLst>
          </p:cNvPr>
          <p:cNvSpPr/>
          <p:nvPr/>
        </p:nvSpPr>
        <p:spPr>
          <a:xfrm>
            <a:off x="3000428" y="291810"/>
            <a:ext cx="631826" cy="423323"/>
          </a:xfrm>
          <a:prstGeom prst="wedgeEllipseCallou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rosessi">
            <a:hlinkClick r:id="" action="ppaction://media"/>
            <a:extLst>
              <a:ext uri="{FF2B5EF4-FFF2-40B4-BE49-F238E27FC236}">
                <a16:creationId xmlns:a16="http://schemas.microsoft.com/office/drawing/2014/main" id="{9635657C-D9E1-835D-9EBD-350D2027E4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46396" y="333526"/>
            <a:ext cx="339890" cy="339890"/>
          </a:xfrm>
          <a:prstGeom prst="rect">
            <a:avLst/>
          </a:prstGeom>
        </p:spPr>
      </p:pic>
      <p:sp>
        <p:nvSpPr>
          <p:cNvPr id="10" name="Puhekupla: Soikea 9">
            <a:extLst>
              <a:ext uri="{FF2B5EF4-FFF2-40B4-BE49-F238E27FC236}">
                <a16:creationId xmlns:a16="http://schemas.microsoft.com/office/drawing/2014/main" id="{147DCFEB-4975-9950-9FAE-5332EAB4AF84}"/>
              </a:ext>
            </a:extLst>
          </p:cNvPr>
          <p:cNvSpPr/>
          <p:nvPr/>
        </p:nvSpPr>
        <p:spPr>
          <a:xfrm>
            <a:off x="3316341" y="2219916"/>
            <a:ext cx="631826" cy="423323"/>
          </a:xfrm>
          <a:prstGeom prst="wedgeEllipseCallou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Rahoitus">
            <a:hlinkClick r:id="" action="ppaction://media"/>
            <a:extLst>
              <a:ext uri="{FF2B5EF4-FFF2-40B4-BE49-F238E27FC236}">
                <a16:creationId xmlns:a16="http://schemas.microsoft.com/office/drawing/2014/main" id="{619C1202-A602-9612-6EE8-E812360619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45123" y="2268978"/>
            <a:ext cx="374261" cy="37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4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7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504EF5-F96A-80A0-E635-BDB8A5F9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1131282"/>
            <a:ext cx="6990143" cy="1974560"/>
          </a:xfrm>
        </p:spPr>
        <p:txBody>
          <a:bodyPr/>
          <a:lstStyle/>
          <a:p>
            <a:r>
              <a:rPr lang="fi-FI" sz="2800"/>
              <a:t>Jos teiltä syntyy tapahtumia osaksi Kuopio250 –juhlavuoden ohjelmaa, voitte hakea mukaan ohjelmahaun kautta ja lisätä tapahtumat itse Kuopion Seinälle. Tapahtumat tarkastetaan ennen julkaisua!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173F4CE-4D88-2218-A258-C693562AA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4" y="3522193"/>
            <a:ext cx="5517696" cy="1206570"/>
          </a:xfrm>
        </p:spPr>
        <p:txBody>
          <a:bodyPr/>
          <a:lstStyle/>
          <a:p>
            <a:r>
              <a:rPr lang="fi-FI">
                <a:hlinkClick r:id="rId4"/>
              </a:rPr>
              <a:t>Lisää oma tapahtumasi - Kuopion Seinä (kuopionseina.fi)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0218800-74FC-86E7-CBB6-21D6990F2E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93A79E-D14E-4697-8CB9-BD0B167C07F3}" type="slidenum">
              <a:rPr lang="en-FI" smtClean="0"/>
              <a:pPr>
                <a:defRPr/>
              </a:pPr>
              <a:t>11</a:t>
            </a:fld>
            <a:endParaRPr lang="en-FI"/>
          </a:p>
        </p:txBody>
      </p:sp>
      <p:sp>
        <p:nvSpPr>
          <p:cNvPr id="8" name="Puhekupla: Soikea 7">
            <a:extLst>
              <a:ext uri="{FF2B5EF4-FFF2-40B4-BE49-F238E27FC236}">
                <a16:creationId xmlns:a16="http://schemas.microsoft.com/office/drawing/2014/main" id="{BA682E4E-E13F-F5A8-78C2-D8732449A748}"/>
              </a:ext>
            </a:extLst>
          </p:cNvPr>
          <p:cNvSpPr/>
          <p:nvPr/>
        </p:nvSpPr>
        <p:spPr>
          <a:xfrm>
            <a:off x="5499299" y="3456133"/>
            <a:ext cx="631826" cy="423323"/>
          </a:xfrm>
          <a:prstGeom prst="wedgeEllipseCallou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Seinä">
            <a:hlinkClick r:id="" action="ppaction://media"/>
            <a:extLst>
              <a:ext uri="{FF2B5EF4-FFF2-40B4-BE49-F238E27FC236}">
                <a16:creationId xmlns:a16="http://schemas.microsoft.com/office/drawing/2014/main" id="{6D40D788-C1D4-BE17-5560-BD11F278897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720.501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46003" y="3522680"/>
            <a:ext cx="338417" cy="33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1A64E1-1651-9431-ABE9-BD0F8DD13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Lisätietoja juhlavuodesta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E195E1-93B9-2ACE-091A-FF3DFEC82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Verkkosivuilta</a:t>
            </a:r>
          </a:p>
          <a:p>
            <a:pPr lvl="1"/>
            <a:r>
              <a:rPr lang="fi-FI">
                <a:hlinkClick r:id="rId2"/>
              </a:rPr>
              <a:t>Kuopio250 -juhlavuosi – Kuopio</a:t>
            </a:r>
            <a:endParaRPr lang="fi-FI"/>
          </a:p>
          <a:p>
            <a:pPr marL="342900" lvl="1" indent="0">
              <a:buNone/>
            </a:pPr>
            <a:endParaRPr lang="fi-FI"/>
          </a:p>
          <a:p>
            <a:r>
              <a:rPr lang="fi-FI"/>
              <a:t>Projektipäällikkö Nina Venäläinen, 044 718 2078, </a:t>
            </a:r>
            <a:r>
              <a:rPr lang="fi-FI">
                <a:hlinkClick r:id="rId3"/>
              </a:rPr>
              <a:t>nina.venalainen@kuopio.fi</a:t>
            </a:r>
            <a:endParaRPr lang="fi-FI"/>
          </a:p>
          <a:p>
            <a:r>
              <a:rPr lang="fi-FI"/>
              <a:t>Projektikoordinaattori Jatta Salminen, </a:t>
            </a:r>
            <a:r>
              <a:rPr lang="fi-FI" sz="1800" kern="0">
                <a:effectLst/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044 718 2081, </a:t>
            </a:r>
            <a:r>
              <a:rPr lang="fi-FI" sz="1800" kern="0">
                <a:effectLst/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jatta.salminen@kuopio.fi</a:t>
            </a:r>
            <a:r>
              <a:rPr lang="fi-FI" sz="1800" kern="0">
                <a:effectLst/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498502C-ABEC-278E-D029-1A4D136AC9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DE38E-84F3-48B3-9585-27AB7788DE73}" type="slidenum">
              <a:rPr kumimoji="0" lang="en-FI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FI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68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2A4778-E350-198D-91BC-CD53EC70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Kiitos!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BFB43C1-C0E0-10A6-8ABB-4514A8DC5F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91E7062-F0C4-A8B5-92DF-52F92D96DC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616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6CE8DA-9E3B-1217-F69A-7C846862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6" y="873957"/>
            <a:ext cx="8313127" cy="721719"/>
          </a:xfrm>
        </p:spPr>
        <p:txBody>
          <a:bodyPr/>
          <a:lstStyle/>
          <a:p>
            <a:r>
              <a:rPr lang="fi-FI"/>
              <a:t>Tervetuloa työpajamateriaalin pariin!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02100E-2C9B-64D0-CB9F-E57BEA62C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6" y="1595676"/>
            <a:ext cx="8313127" cy="3246147"/>
          </a:xfrm>
        </p:spPr>
        <p:txBody>
          <a:bodyPr/>
          <a:lstStyle/>
          <a:p>
            <a:pPr marL="0" indent="0">
              <a:buNone/>
            </a:pPr>
            <a:r>
              <a:rPr lang="fi-FI" sz="1600"/>
              <a:t>Mahtavaa, että juhlavuoteen osallistuminen kiinnostaa.</a:t>
            </a:r>
          </a:p>
          <a:p>
            <a:pPr marL="0" indent="0">
              <a:buNone/>
            </a:pPr>
            <a:endParaRPr lang="fi-FI" sz="1600"/>
          </a:p>
          <a:p>
            <a:pPr marL="0" indent="0">
              <a:buNone/>
            </a:pPr>
            <a:r>
              <a:rPr lang="fi-FI" sz="1600"/>
              <a:t>Tässä esityksessä on ensin yleistä tietoa juhlavuodesta, jonka jälkeen löytyy työpajan varsinainen materiaali. Dioista löytyy myös lyhyet äänitteet, jotka kuuntelemalla teksti voi avautua helpommin ja tehtävään pääsee paremmin kiinni.</a:t>
            </a:r>
          </a:p>
          <a:p>
            <a:pPr marL="0" indent="0">
              <a:buNone/>
            </a:pPr>
            <a:endParaRPr lang="fi-FI" sz="1600"/>
          </a:p>
          <a:p>
            <a:pPr marL="0" indent="0">
              <a:buNone/>
            </a:pPr>
            <a:r>
              <a:rPr lang="fi-FI" sz="1600"/>
              <a:t>Idearikkaita työpajahetkiä! On hienoa, että olette mukana tekemässä juhlavuodesta unohtumatonta yhdessä.</a:t>
            </a:r>
          </a:p>
          <a:p>
            <a:pPr marL="0" indent="0">
              <a:buNone/>
            </a:pPr>
            <a:endParaRPr lang="fi-FI" sz="1600"/>
          </a:p>
          <a:p>
            <a:pPr marL="0" indent="0">
              <a:buNone/>
            </a:pPr>
            <a:r>
              <a:rPr lang="fi-FI" sz="1600"/>
              <a:t>Jos herää kysyttävää, voit olla yhteydessä Jatta Salmiseen:</a:t>
            </a:r>
          </a:p>
          <a:p>
            <a:pPr marL="0" indent="0">
              <a:buNone/>
            </a:pPr>
            <a:r>
              <a:rPr lang="fi-FI" sz="1600"/>
              <a:t>jatta.salminen@kuopio.fi</a:t>
            </a:r>
          </a:p>
          <a:p>
            <a:pPr marL="0" indent="0">
              <a:buNone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B30FBC8-510E-1A9A-4221-C7519F5936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1283E-09E1-4D1D-AC71-2E636A992509}" type="slidenum">
              <a:rPr kumimoji="0" lang="en-FI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FI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22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6CE8DA-9E3B-1217-F69A-7C846862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6" y="873957"/>
            <a:ext cx="8313127" cy="721719"/>
          </a:xfrm>
        </p:spPr>
        <p:txBody>
          <a:bodyPr/>
          <a:lstStyle/>
          <a:p>
            <a:r>
              <a:rPr lang="fi-FI"/>
              <a:t>Kuopio250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02100E-2C9B-64D0-CB9F-E57BEA62C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6" y="1595676"/>
            <a:ext cx="8313127" cy="3246147"/>
          </a:xfrm>
        </p:spPr>
        <p:txBody>
          <a:bodyPr/>
          <a:lstStyle/>
          <a:p>
            <a:r>
              <a:rPr lang="fi-FI"/>
              <a:t>Kuopio viettää 250 juhlavuottaan vuonna 2025</a:t>
            </a:r>
          </a:p>
          <a:p>
            <a:r>
              <a:rPr lang="fi-FI"/>
              <a:t>Kaupungin virallinen syntymäpäivä 17.11.2025</a:t>
            </a:r>
          </a:p>
          <a:p>
            <a:r>
              <a:rPr lang="fi-FI"/>
              <a:t>Avajaisia vietetään viikolla 47 tänä vuonna (2024)</a:t>
            </a:r>
          </a:p>
          <a:p>
            <a:r>
              <a:rPr lang="fi-FI"/>
              <a:t>Kutsumme kaupunkilaiset, kaupunkiorganisaation ja erilaiset toimijat mukaan suunnittelemaan ja toteuttamaan juhlavuotta</a:t>
            </a:r>
          </a:p>
          <a:p>
            <a:pPr marL="0" indent="0">
              <a:buNone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B30FBC8-510E-1A9A-4221-C7519F5936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1283E-09E1-4D1D-AC71-2E636A992509}" type="slidenum">
              <a:rPr kumimoji="0" lang="en-FI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FI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46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dän 8">
            <a:extLst>
              <a:ext uri="{FF2B5EF4-FFF2-40B4-BE49-F238E27FC236}">
                <a16:creationId xmlns:a16="http://schemas.microsoft.com/office/drawing/2014/main" id="{C3B625C2-AA2D-D0E2-BB8A-0F090CB52D6B}"/>
              </a:ext>
            </a:extLst>
          </p:cNvPr>
          <p:cNvSpPr/>
          <p:nvPr/>
        </p:nvSpPr>
        <p:spPr>
          <a:xfrm>
            <a:off x="3960228" y="2556023"/>
            <a:ext cx="1065314" cy="92250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0A9F0E2-63DF-3D12-5ECF-141D36CF7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F57A6-BA28-42E2-BBA3-71DAB51EC238}" type="slidenum">
              <a:rPr kumimoji="0" lang="en-FI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FI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73DFA7E-E7D2-7151-3341-BF6F54DCEBBD}"/>
              </a:ext>
            </a:extLst>
          </p:cNvPr>
          <p:cNvSpPr txBox="1"/>
          <p:nvPr/>
        </p:nvSpPr>
        <p:spPr>
          <a:xfrm>
            <a:off x="3762574" y="409298"/>
            <a:ext cx="155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Tavoitteet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D3749F07-633B-7D87-94AE-F450D726BA42}"/>
              </a:ext>
            </a:extLst>
          </p:cNvPr>
          <p:cNvSpPr/>
          <p:nvPr/>
        </p:nvSpPr>
        <p:spPr>
          <a:xfrm>
            <a:off x="621506" y="915225"/>
            <a:ext cx="3266122" cy="925520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Monipuolisen ohjelman rakentaminen yhdessä kaupunkiorganisaation ja</a:t>
            </a:r>
            <a:b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erilaisten toimijoiden kanssa 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BA4FC3B2-D5CB-2359-7AE4-912601AE3B9A}"/>
              </a:ext>
            </a:extLst>
          </p:cNvPr>
          <p:cNvSpPr/>
          <p:nvPr/>
        </p:nvSpPr>
        <p:spPr>
          <a:xfrm>
            <a:off x="3949688" y="915225"/>
            <a:ext cx="2249343" cy="925520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Asukkaiden osallisuuden ja yhteisöllisyyden tukeminen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7D87BD8D-DFBE-C424-95A9-3F5DF121E4E1}"/>
              </a:ext>
            </a:extLst>
          </p:cNvPr>
          <p:cNvSpPr/>
          <p:nvPr/>
        </p:nvSpPr>
        <p:spPr>
          <a:xfrm>
            <a:off x="6276327" y="915225"/>
            <a:ext cx="2249342" cy="925520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Tapahtumakaupunkina kehittymisen tukeminen ja kokeilut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04AA034-106B-9627-6570-3B1D00573238}"/>
              </a:ext>
            </a:extLst>
          </p:cNvPr>
          <p:cNvSpPr txBox="1"/>
          <p:nvPr/>
        </p:nvSpPr>
        <p:spPr>
          <a:xfrm>
            <a:off x="3358361" y="2147048"/>
            <a:ext cx="2368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Pääkohderyhmä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FA495D29-4DE6-1BA1-B4E2-9AC8CB26DBA7}"/>
              </a:ext>
            </a:extLst>
          </p:cNvPr>
          <p:cNvSpPr/>
          <p:nvPr/>
        </p:nvSpPr>
        <p:spPr>
          <a:xfrm>
            <a:off x="1921693" y="4197550"/>
            <a:ext cx="1641703" cy="696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Kestävyys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Vastuullisuus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B3441B4C-9C37-8C03-536B-FA89D85CF757}"/>
              </a:ext>
            </a:extLst>
          </p:cNvPr>
          <p:cNvSpPr/>
          <p:nvPr/>
        </p:nvSpPr>
        <p:spPr>
          <a:xfrm>
            <a:off x="3651729" y="4191731"/>
            <a:ext cx="1641703" cy="696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Moninaisuus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Yhdenvertaisuus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D8B8B793-AD36-F528-4B86-57D2353C7993}"/>
              </a:ext>
            </a:extLst>
          </p:cNvPr>
          <p:cNvSpPr/>
          <p:nvPr/>
        </p:nvSpPr>
        <p:spPr>
          <a:xfrm>
            <a:off x="5381765" y="4191731"/>
            <a:ext cx="1630197" cy="696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Yhteisöllisyys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Osallisuus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226E9FC3-A3DB-DA54-587E-C58D65BA52F5}"/>
              </a:ext>
            </a:extLst>
          </p:cNvPr>
          <p:cNvSpPr txBox="1"/>
          <p:nvPr/>
        </p:nvSpPr>
        <p:spPr>
          <a:xfrm>
            <a:off x="4076699" y="3701509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Arvot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3FDD8314-B9E5-B5E3-B7DD-A9B304E91A9A}"/>
              </a:ext>
            </a:extLst>
          </p:cNvPr>
          <p:cNvSpPr txBox="1"/>
          <p:nvPr/>
        </p:nvSpPr>
        <p:spPr>
          <a:xfrm>
            <a:off x="2827722" y="3857035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Yksi Kuopio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2A986053-7090-803C-4BA5-62FA27DC2E4B}"/>
              </a:ext>
            </a:extLst>
          </p:cNvPr>
          <p:cNvSpPr txBox="1"/>
          <p:nvPr/>
        </p:nvSpPr>
        <p:spPr>
          <a:xfrm>
            <a:off x="5142440" y="3857036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Strategian mukaisuus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04C240AD-B8C9-F4CB-81E9-E78C333415E2}"/>
              </a:ext>
            </a:extLst>
          </p:cNvPr>
          <p:cNvSpPr txBox="1"/>
          <p:nvPr/>
        </p:nvSpPr>
        <p:spPr>
          <a:xfrm>
            <a:off x="3941970" y="2805188"/>
            <a:ext cx="1101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Lapset ja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nuoret</a:t>
            </a:r>
          </a:p>
        </p:txBody>
      </p:sp>
    </p:spTree>
    <p:extLst>
      <p:ext uri="{BB962C8B-B14F-4D97-AF65-F5344CB8AC3E}">
        <p14:creationId xmlns:p14="http://schemas.microsoft.com/office/powerpoint/2010/main" val="415158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B4D93A-11D6-28EF-251C-69748291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6" y="959326"/>
            <a:ext cx="8313127" cy="866851"/>
          </a:xfrm>
        </p:spPr>
        <p:txBody>
          <a:bodyPr/>
          <a:lstStyle/>
          <a:p>
            <a:r>
              <a:rPr lang="fi-FI"/>
              <a:t>Osallistumisen tasot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BCCF2E-B228-2A8E-3190-5B3E6FAD4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5" y="1729553"/>
            <a:ext cx="8313127" cy="2673867"/>
          </a:xfrm>
        </p:spPr>
        <p:txBody>
          <a:bodyPr/>
          <a:lstStyle/>
          <a:p>
            <a:r>
              <a:rPr lang="fi-FI"/>
              <a:t>Viestintää juhlavuodesta</a:t>
            </a:r>
          </a:p>
          <a:p>
            <a:r>
              <a:rPr lang="fi-FI"/>
              <a:t>Juhlavuoden tuotteita omaan tuotevalikoimaan</a:t>
            </a:r>
          </a:p>
          <a:p>
            <a:r>
              <a:rPr lang="fi-FI"/>
              <a:t>Yhteistyökumppanuus </a:t>
            </a:r>
          </a:p>
          <a:p>
            <a:r>
              <a:rPr lang="fi-FI"/>
              <a:t>Tapahtumien liittäminen osaksi juhlavuoden ohjelmaa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827AEE-27A8-5910-42A8-0AC33133A4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1283E-09E1-4D1D-AC71-2E636A992509}" type="slidenum">
              <a:rPr kumimoji="0" lang="en-FI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FI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29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7BD89E-D02B-F8E2-A453-B3CEB7B5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6" y="836109"/>
            <a:ext cx="8313127" cy="866851"/>
          </a:xfrm>
        </p:spPr>
        <p:txBody>
          <a:bodyPr/>
          <a:lstStyle/>
          <a:p>
            <a:r>
              <a:rPr lang="fi-FI"/>
              <a:t>Huomioitavaa ohjelmasta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1590F4-2AE4-5840-8A2E-0F2FD99D3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5" y="1385842"/>
            <a:ext cx="7915765" cy="3711452"/>
          </a:xfrm>
        </p:spPr>
        <p:txBody>
          <a:bodyPr/>
          <a:lstStyle/>
          <a:p>
            <a:r>
              <a:rPr lang="fi-FI" sz="1600"/>
              <a:t>Ohjelmaa haetaan erityisesti lapsille ja nuorille (pääkohderyhmä)</a:t>
            </a:r>
          </a:p>
          <a:p>
            <a:endParaRPr lang="fi-FI" sz="1600"/>
          </a:p>
          <a:p>
            <a:r>
              <a:rPr lang="fi-FI" sz="1600"/>
              <a:t>Ohjelman on hyvä olla tiedossa tälle vuodelle (marras-joulukuu) mahdollisimman pian</a:t>
            </a:r>
          </a:p>
          <a:p>
            <a:pPr lvl="1"/>
            <a:r>
              <a:rPr lang="fi-FI" sz="1400"/>
              <a:t>Mukaan juhlavuoden ohjelmahaun kautta</a:t>
            </a:r>
          </a:p>
          <a:p>
            <a:pPr lvl="1"/>
            <a:r>
              <a:rPr lang="fi-FI" sz="1400"/>
              <a:t>Ohjelmahaku on käynnissä läpi juhlavuoden</a:t>
            </a:r>
          </a:p>
          <a:p>
            <a:pPr marL="342900" lvl="1" indent="0">
              <a:buNone/>
            </a:pPr>
            <a:endParaRPr lang="fi-FI" sz="1400">
              <a:sym typeface="Wingdings" panose="05000000000000000000" pitchFamily="2" charset="2"/>
            </a:endParaRPr>
          </a:p>
          <a:p>
            <a:r>
              <a:rPr lang="fi-FI" sz="1600"/>
              <a:t>Nostetaan perustoimintaa esiin, palvelut ja olemassa olevat tapahtumat yms.</a:t>
            </a:r>
          </a:p>
          <a:p>
            <a:pPr lvl="1"/>
            <a:r>
              <a:rPr lang="fi-FI" sz="1400"/>
              <a:t>Puetaan soveltuvin osin juhlavuoden asuun! </a:t>
            </a:r>
          </a:p>
          <a:p>
            <a:pPr lvl="1"/>
            <a:r>
              <a:rPr lang="fi-FI" sz="1400"/>
              <a:t>Mahdollisuus myös luoda jotain uutta ja kehittää omaa toimintaa!</a:t>
            </a:r>
          </a:p>
          <a:p>
            <a:pPr marL="342900" lvl="1" indent="0">
              <a:buNone/>
            </a:pPr>
            <a:endParaRPr lang="fi-FI" sz="1400"/>
          </a:p>
          <a:p>
            <a:r>
              <a:rPr lang="fi-FI" sz="1600"/>
              <a:t>Brändiportaalista logo ja ilme käyttöön kaikessa viestinnässä, joka liittyy juhlavuoteen</a:t>
            </a:r>
          </a:p>
          <a:p>
            <a:r>
              <a:rPr lang="fi-FI" sz="1600"/>
              <a:t>Juhlavuoden ohjelma kootaan Kuopion Seinälle &gt; toimijat vievät itse tiedot Seinälle</a:t>
            </a:r>
          </a:p>
          <a:p>
            <a:endParaRPr lang="fi-FI"/>
          </a:p>
          <a:p>
            <a:pPr marL="0" indent="0">
              <a:buNone/>
            </a:pPr>
            <a:endParaRPr lang="fi-FI"/>
          </a:p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CA735A9-2A0D-B81D-14D7-858AA01907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1283E-09E1-4D1D-AC71-2E636A992509}" type="slidenum">
              <a:rPr kumimoji="0" lang="en-FI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FI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71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B8F8CF-8B64-AC23-5A6B-BA424F93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6" y="913931"/>
            <a:ext cx="8313127" cy="866851"/>
          </a:xfrm>
        </p:spPr>
        <p:txBody>
          <a:bodyPr/>
          <a:lstStyle/>
          <a:p>
            <a:r>
              <a:rPr lang="fi-FI"/>
              <a:t>Tapahtumien ja tuotantojen rahoitus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2DA33D-EF55-2BA0-2ACF-9F22C3C79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5" y="1619306"/>
            <a:ext cx="8313127" cy="3454863"/>
          </a:xfrm>
        </p:spPr>
        <p:txBody>
          <a:bodyPr>
            <a:normAutofit fontScale="92500" lnSpcReduction="10000"/>
          </a:bodyPr>
          <a:lstStyle/>
          <a:p>
            <a:r>
              <a:rPr lang="fi-FI"/>
              <a:t>Tapahtuma- ja tuotantotuki (jatkuva haku, kaikille avoin)</a:t>
            </a:r>
          </a:p>
          <a:p>
            <a:r>
              <a:rPr lang="fi-FI"/>
              <a:t>Meidän Kuopio –festivaali tuotantotuki </a:t>
            </a:r>
          </a:p>
          <a:p>
            <a:r>
              <a:rPr lang="fi-FI"/>
              <a:t>Toimijan itse hakemat rahoitukset (säätiöt, rahastot, hankerahoitukset, ESR ym.)</a:t>
            </a:r>
          </a:p>
          <a:p>
            <a:r>
              <a:rPr lang="fi-FI"/>
              <a:t>Yritysyhteistyö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Kaupungin rahoitus on aina osatuotantotukea.</a:t>
            </a:r>
          </a:p>
          <a:p>
            <a:r>
              <a:rPr lang="fi-FI"/>
              <a:t>Tuotanto voi saada rahoitusta vain yhdeltä palvelualueelta.</a:t>
            </a:r>
          </a:p>
          <a:p>
            <a:r>
              <a:rPr lang="fi-FI"/>
              <a:t>Kaupungin oma toiminta rahoitetaan palvelualueiden omista budjeteista.</a:t>
            </a:r>
          </a:p>
          <a:p>
            <a:endParaRPr lang="fi-FI"/>
          </a:p>
          <a:p>
            <a:r>
              <a:rPr lang="fi-FI"/>
              <a:t>Lisätietoja ja ohjeita ohjelmahausta ja tuotantotuesta verkkosivuilta</a:t>
            </a:r>
          </a:p>
          <a:p>
            <a:pPr lvl="1"/>
            <a:r>
              <a:rPr lang="fi-FI"/>
              <a:t>Kuopio250.fi &gt; Ohjelmahaku ja ohjelmien tuotantotuki</a:t>
            </a:r>
          </a:p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116C1DE-9541-4EB3-6855-73AFD57F26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1283E-09E1-4D1D-AC71-2E636A992509}" type="slidenum">
              <a:rPr kumimoji="0" lang="en-FI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FI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30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65CE5B-6311-08E3-DCDA-841259F53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802" y="628840"/>
            <a:ext cx="4156563" cy="857060"/>
          </a:xfrm>
        </p:spPr>
        <p:txBody>
          <a:bodyPr/>
          <a:lstStyle/>
          <a:p>
            <a:r>
              <a:rPr lang="fi-FI" sz="2800"/>
              <a:t>Poimintoja juhlavuoden sisällöistä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6A1B33-28B0-E98A-71E0-A3A4DF90F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802" y="1712674"/>
            <a:ext cx="4677345" cy="3114820"/>
          </a:xfrm>
        </p:spPr>
        <p:txBody>
          <a:bodyPr/>
          <a:lstStyle/>
          <a:p>
            <a:r>
              <a:rPr lang="fi-FI" sz="1600" dirty="0"/>
              <a:t>Juhlavuoden avajaiset ja Välke-valotapahtuma yhteistuotantona 16.-17.11.2024</a:t>
            </a:r>
          </a:p>
          <a:p>
            <a:r>
              <a:rPr lang="fi-FI" sz="1600" dirty="0"/>
              <a:t>Juhlajumalanpalvelus 17.11.2024</a:t>
            </a:r>
          </a:p>
          <a:p>
            <a:r>
              <a:rPr lang="fi-FI" sz="1600" dirty="0"/>
              <a:t>Avajaiskonsertti </a:t>
            </a:r>
            <a:r>
              <a:rPr lang="fi-FI" sz="1600"/>
              <a:t>Musiikkikeskuksella 21.11.2024</a:t>
            </a:r>
            <a:endParaRPr lang="fi-FI" sz="1600" dirty="0"/>
          </a:p>
          <a:p>
            <a:endParaRPr lang="fi-FI" sz="1600" dirty="0"/>
          </a:p>
          <a:p>
            <a:r>
              <a:rPr lang="fi-FI" sz="1600" dirty="0"/>
              <a:t>Tapahtuma-alan kehittäminen osana verkostotyötä, esim. webinaarit toimijoille</a:t>
            </a:r>
          </a:p>
          <a:p>
            <a:endParaRPr lang="fi-FI" sz="1600" dirty="0"/>
          </a:p>
          <a:p>
            <a:r>
              <a:rPr lang="fi-FI" sz="1600" dirty="0"/>
              <a:t>Juhlavuoden päättäjäiset 17.11.2025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B249691-9962-9D65-0538-3A7DCF15F4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1B62A87-0E4A-48A8-A680-49513DAE4545}" type="slidenum">
              <a:rPr lang="en-FI" smtClean="0"/>
              <a:pPr>
                <a:defRPr/>
              </a:pPr>
              <a:t>8</a:t>
            </a:fld>
            <a:endParaRPr lang="en-FI"/>
          </a:p>
        </p:txBody>
      </p:sp>
      <p:pic>
        <p:nvPicPr>
          <p:cNvPr id="8" name="Kuvan paikkamerkki 7" descr="Kuva, joka sisältää kohteen vaate, henkilö, Kirpputori, piha-&#10;&#10;Kuvaus luotu automaattisesti">
            <a:extLst>
              <a:ext uri="{FF2B5EF4-FFF2-40B4-BE49-F238E27FC236}">
                <a16:creationId xmlns:a16="http://schemas.microsoft.com/office/drawing/2014/main" id="{0A41F58A-E106-569A-5BD8-CF02A03C2C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22384" t="538" b="-538"/>
          <a:stretch/>
        </p:blipFill>
        <p:spPr/>
      </p:pic>
    </p:spTree>
    <p:extLst>
      <p:ext uri="{BB962C8B-B14F-4D97-AF65-F5344CB8AC3E}">
        <p14:creationId xmlns:p14="http://schemas.microsoft.com/office/powerpoint/2010/main" val="1037303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504EF5-F96A-80A0-E635-BDB8A5F9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131282"/>
            <a:ext cx="6754346" cy="2324612"/>
          </a:xfrm>
        </p:spPr>
        <p:txBody>
          <a:bodyPr/>
          <a:lstStyle/>
          <a:p>
            <a:r>
              <a:rPr lang="fi-FI" sz="3200"/>
              <a:t>Kun olette saaneet täsmennettyä ideat tapahtumiksi tai viestinnän kohteiksi, voitte hakea mukaan juhlavuoden ohjelmaan ohjelmahaun kautta.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173F4CE-4D88-2218-A258-C693562AA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3547671"/>
            <a:ext cx="5517696" cy="1206570"/>
          </a:xfrm>
        </p:spPr>
        <p:txBody>
          <a:bodyPr/>
          <a:lstStyle/>
          <a:p>
            <a:r>
              <a:rPr lang="fi-FI" b="1" i="0">
                <a:solidFill>
                  <a:srgbClr val="250E62"/>
                </a:solidFill>
                <a:effectLst/>
                <a:latin typeface="Corbel" panose="020B0503020204020204" pitchFamily="34" charset="0"/>
                <a:hlinkClick r:id="rId4"/>
              </a:rPr>
              <a:t>Kuopio250 juhlavuoden ohjelmahaku -lomake</a:t>
            </a:r>
            <a:endParaRPr lang="fi-FI" b="1" i="0">
              <a:solidFill>
                <a:srgbClr val="250E62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0218800-74FC-86E7-CBB6-21D6990F2E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93A79E-D14E-4697-8CB9-BD0B167C07F3}" type="slidenum">
              <a:rPr lang="en-FI" smtClean="0"/>
              <a:pPr>
                <a:defRPr/>
              </a:pPr>
              <a:t>9</a:t>
            </a:fld>
            <a:endParaRPr lang="en-FI"/>
          </a:p>
        </p:txBody>
      </p:sp>
      <p:sp>
        <p:nvSpPr>
          <p:cNvPr id="7" name="Puhekupla: Soikea 6">
            <a:extLst>
              <a:ext uri="{FF2B5EF4-FFF2-40B4-BE49-F238E27FC236}">
                <a16:creationId xmlns:a16="http://schemas.microsoft.com/office/drawing/2014/main" id="{34D227D8-A591-7E4E-8979-94A37B0149B6}"/>
              </a:ext>
            </a:extLst>
          </p:cNvPr>
          <p:cNvSpPr/>
          <p:nvPr/>
        </p:nvSpPr>
        <p:spPr>
          <a:xfrm>
            <a:off x="7312515" y="1695856"/>
            <a:ext cx="631826" cy="423323"/>
          </a:xfrm>
          <a:prstGeom prst="wedgeEllipseCallou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Lomake">
            <a:hlinkClick r:id="" action="ppaction://media"/>
            <a:extLst>
              <a:ext uri="{FF2B5EF4-FFF2-40B4-BE49-F238E27FC236}">
                <a16:creationId xmlns:a16="http://schemas.microsoft.com/office/drawing/2014/main" id="{66B63AD8-D0D8-4B16-6D32-80825C078F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1041" y="1730130"/>
            <a:ext cx="354773" cy="35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uopio Office-teema">
  <a:themeElements>
    <a:clrScheme name="Kuopio_250v">
      <a:dk1>
        <a:srgbClr val="000000"/>
      </a:dk1>
      <a:lt1>
        <a:srgbClr val="FFFFFF"/>
      </a:lt1>
      <a:dk2>
        <a:srgbClr val="79004E"/>
      </a:dk2>
      <a:lt2>
        <a:srgbClr val="FFFFFF"/>
      </a:lt2>
      <a:accent1>
        <a:srgbClr val="79004E"/>
      </a:accent1>
      <a:accent2>
        <a:srgbClr val="B63B8A"/>
      </a:accent2>
      <a:accent3>
        <a:srgbClr val="F277C6"/>
      </a:accent3>
      <a:accent4>
        <a:srgbClr val="E6BEDD"/>
      </a:accent4>
      <a:accent5>
        <a:srgbClr val="F6AA63"/>
      </a:accent5>
      <a:accent6>
        <a:srgbClr val="E56954"/>
      </a:accent6>
      <a:hlink>
        <a:srgbClr val="5971DF"/>
      </a:hlink>
      <a:folHlink>
        <a:srgbClr val="8030A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4" id="{3927EEA7-A1F5-4923-9407-F77FDB87B8B7}" vid="{5C817199-49DA-4443-94D9-6F990C9ADD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5553D131F5D7B49A42F4C67D12431EA" ma:contentTypeVersion="0" ma:contentTypeDescription="Luo uusi asiakirja." ma:contentTypeScope="" ma:versionID="f6bb12dfe1644d12eceaca3976e8a0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51571826bcc59afd6d17a804ec2702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C5BD3D-8140-441C-8C15-F8AF7D596B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078F61-218B-495E-AFED-6D63390862ED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8FAB091-C97A-4757-BE98-C74C9B56222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MeidanKuopioFestivaali_mallipohja</Template>
  <TotalTime>7</TotalTime>
  <Words>457</Words>
  <Application>Microsoft Office PowerPoint</Application>
  <PresentationFormat>Näytössä katseltava esitys (16:9)</PresentationFormat>
  <Paragraphs>93</Paragraphs>
  <Slides>13</Slides>
  <Notes>0</Notes>
  <HiddenSlides>0</HiddenSlides>
  <MMClips>4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System Font Regular</vt:lpstr>
      <vt:lpstr>Wingdings</vt:lpstr>
      <vt:lpstr>Kuopio Office-teema</vt:lpstr>
      <vt:lpstr>Kuopio250 juhlavuosi</vt:lpstr>
      <vt:lpstr>Tervetuloa työpajamateriaalin pariin!</vt:lpstr>
      <vt:lpstr>Kuopio250</vt:lpstr>
      <vt:lpstr>PowerPoint-esitys</vt:lpstr>
      <vt:lpstr>Osallistumisen tasot</vt:lpstr>
      <vt:lpstr>Huomioitavaa ohjelmasta</vt:lpstr>
      <vt:lpstr>Tapahtumien ja tuotantojen rahoitus</vt:lpstr>
      <vt:lpstr>Poimintoja juhlavuoden sisällöistä</vt:lpstr>
      <vt:lpstr>Kun olette saaneet täsmennettyä ideat tapahtumiksi tai viestinnän kohteiksi, voitte hakea mukaan juhlavuoden ohjelmaan ohjelmahaun kautta.</vt:lpstr>
      <vt:lpstr>PowerPoint-esitys</vt:lpstr>
      <vt:lpstr>Jos teiltä syntyy tapahtumia osaksi Kuopio250 –juhlavuoden ohjelmaa, voitte hakea mukaan ohjelmahaun kautta ja lisätä tapahtumat itse Kuopion Seinälle. Tapahtumat tarkastetaan ennen julkaisua!</vt:lpstr>
      <vt:lpstr>Lisätietoja juhlavuodesta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Venäläinen Nina</dc:creator>
  <cp:lastModifiedBy>Savolainen Irma</cp:lastModifiedBy>
  <cp:revision>2</cp:revision>
  <dcterms:created xsi:type="dcterms:W3CDTF">2023-03-23T08:38:44Z</dcterms:created>
  <dcterms:modified xsi:type="dcterms:W3CDTF">2024-09-05T11:52:25Z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0x01010065553D131F5D7B49A42F4C67D12431EA</vt:lpwstr>
  </property>
</Properties>
</file>