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8" r:id="rId4"/>
  </p:sldMasterIdLst>
  <p:notesMasterIdLst>
    <p:notesMasterId r:id="rId17"/>
  </p:notesMasterIdLst>
  <p:sldIdLst>
    <p:sldId id="1906" r:id="rId5"/>
    <p:sldId id="1955" r:id="rId6"/>
    <p:sldId id="1956" r:id="rId7"/>
    <p:sldId id="1957" r:id="rId8"/>
    <p:sldId id="1958" r:id="rId9"/>
    <p:sldId id="1959" r:id="rId10"/>
    <p:sldId id="1960" r:id="rId11"/>
    <p:sldId id="1961" r:id="rId12"/>
    <p:sldId id="1962" r:id="rId13"/>
    <p:sldId id="1963" r:id="rId14"/>
    <p:sldId id="1964" r:id="rId15"/>
    <p:sldId id="1969" r:id="rId16"/>
  </p:sldIdLst>
  <p:sldSz cx="9144000" cy="5143500" type="screen16x9"/>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2286000" algn="l" defTabSz="914400" rtl="0" eaLnBrk="1" latinLnBrk="0" hangingPunct="1">
      <a:defRPr kern="1200">
        <a:solidFill>
          <a:schemeClr val="tx1"/>
        </a:solidFill>
        <a:latin typeface="Corbel" panose="020B0503020204020204" pitchFamily="34" charset="0"/>
        <a:ea typeface="+mn-ea"/>
        <a:cs typeface="+mn-cs"/>
      </a:defRPr>
    </a:lvl6pPr>
    <a:lvl7pPr marL="2743200" algn="l" defTabSz="914400" rtl="0" eaLnBrk="1" latinLnBrk="0" hangingPunct="1">
      <a:defRPr kern="1200">
        <a:solidFill>
          <a:schemeClr val="tx1"/>
        </a:solidFill>
        <a:latin typeface="Corbel" panose="020B0503020204020204" pitchFamily="34" charset="0"/>
        <a:ea typeface="+mn-ea"/>
        <a:cs typeface="+mn-cs"/>
      </a:defRPr>
    </a:lvl7pPr>
    <a:lvl8pPr marL="3200400" algn="l" defTabSz="914400" rtl="0" eaLnBrk="1" latinLnBrk="0" hangingPunct="1">
      <a:defRPr kern="1200">
        <a:solidFill>
          <a:schemeClr val="tx1"/>
        </a:solidFill>
        <a:latin typeface="Corbel" panose="020B0503020204020204" pitchFamily="34" charset="0"/>
        <a:ea typeface="+mn-ea"/>
        <a:cs typeface="+mn-cs"/>
      </a:defRPr>
    </a:lvl8pPr>
    <a:lvl9pPr marL="3657600" algn="l" defTabSz="914400" rtl="0" eaLnBrk="1" latinLnBrk="0" hangingPunct="1">
      <a:defRPr kern="1200">
        <a:solidFill>
          <a:schemeClr val="tx1"/>
        </a:solidFill>
        <a:latin typeface="Corbel" panose="020B050302020402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71DF"/>
    <a:srgbClr val="FDAA63"/>
    <a:srgbClr val="2CD5C4"/>
    <a:srgbClr val="CEFF8C"/>
    <a:srgbClr val="A7C6ED"/>
    <a:srgbClr val="E6BEDD"/>
    <a:srgbClr val="275D38"/>
    <a:srgbClr val="250E62"/>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Normaali tyyli 2 - Korostu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Normaali tyyli 2 - Korostu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Normaali tyyli 2 - Korostu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62" d="100"/>
          <a:sy n="162" d="100"/>
        </p:scale>
        <p:origin x="144"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volainen Irma" userId="258ba05a-3f4e-4792-b8e8-6316287bb459" providerId="ADAL" clId="{A576DF74-B1DC-4D05-98C4-F204AB115C7E}"/>
    <pc:docChg chg="delSld">
      <pc:chgData name="Savolainen Irma" userId="258ba05a-3f4e-4792-b8e8-6316287bb459" providerId="ADAL" clId="{A576DF74-B1DC-4D05-98C4-F204AB115C7E}" dt="2024-09-05T11:51:20.813" v="1" actId="47"/>
      <pc:docMkLst>
        <pc:docMk/>
      </pc:docMkLst>
      <pc:sldChg chg="del">
        <pc:chgData name="Savolainen Irma" userId="258ba05a-3f4e-4792-b8e8-6316287bb459" providerId="ADAL" clId="{A576DF74-B1DC-4D05-98C4-F204AB115C7E}" dt="2024-09-05T11:51:20.813" v="1" actId="47"/>
        <pc:sldMkLst>
          <pc:docMk/>
          <pc:sldMk cId="2019049835" sldId="1927"/>
        </pc:sldMkLst>
      </pc:sldChg>
      <pc:sldChg chg="del">
        <pc:chgData name="Savolainen Irma" userId="258ba05a-3f4e-4792-b8e8-6316287bb459" providerId="ADAL" clId="{A576DF74-B1DC-4D05-98C4-F204AB115C7E}" dt="2024-09-05T11:51:20.813" v="1" actId="47"/>
        <pc:sldMkLst>
          <pc:docMk/>
          <pc:sldMk cId="935935817" sldId="1934"/>
        </pc:sldMkLst>
      </pc:sldChg>
      <pc:sldChg chg="del">
        <pc:chgData name="Savolainen Irma" userId="258ba05a-3f4e-4792-b8e8-6316287bb459" providerId="ADAL" clId="{A576DF74-B1DC-4D05-98C4-F204AB115C7E}" dt="2024-09-05T11:48:17.033" v="0" actId="47"/>
        <pc:sldMkLst>
          <pc:docMk/>
          <pc:sldMk cId="3856868861" sldId="1939"/>
        </pc:sldMkLst>
      </pc:sldChg>
      <pc:sldChg chg="del">
        <pc:chgData name="Savolainen Irma" userId="258ba05a-3f4e-4792-b8e8-6316287bb459" providerId="ADAL" clId="{A576DF74-B1DC-4D05-98C4-F204AB115C7E}" dt="2024-09-05T11:48:17.033" v="0" actId="47"/>
        <pc:sldMkLst>
          <pc:docMk/>
          <pc:sldMk cId="3891220683" sldId="1940"/>
        </pc:sldMkLst>
      </pc:sldChg>
      <pc:sldChg chg="del">
        <pc:chgData name="Savolainen Irma" userId="258ba05a-3f4e-4792-b8e8-6316287bb459" providerId="ADAL" clId="{A576DF74-B1DC-4D05-98C4-F204AB115C7E}" dt="2024-09-05T11:48:17.033" v="0" actId="47"/>
        <pc:sldMkLst>
          <pc:docMk/>
          <pc:sldMk cId="983291134" sldId="1944"/>
        </pc:sldMkLst>
      </pc:sldChg>
      <pc:sldChg chg="del">
        <pc:chgData name="Savolainen Irma" userId="258ba05a-3f4e-4792-b8e8-6316287bb459" providerId="ADAL" clId="{A576DF74-B1DC-4D05-98C4-F204AB115C7E}" dt="2024-09-05T11:48:17.033" v="0" actId="47"/>
        <pc:sldMkLst>
          <pc:docMk/>
          <pc:sldMk cId="1293718028" sldId="1946"/>
        </pc:sldMkLst>
      </pc:sldChg>
      <pc:sldChg chg="del">
        <pc:chgData name="Savolainen Irma" userId="258ba05a-3f4e-4792-b8e8-6316287bb459" providerId="ADAL" clId="{A576DF74-B1DC-4D05-98C4-F204AB115C7E}" dt="2024-09-05T11:48:17.033" v="0" actId="47"/>
        <pc:sldMkLst>
          <pc:docMk/>
          <pc:sldMk cId="1635309705" sldId="1947"/>
        </pc:sldMkLst>
      </pc:sldChg>
      <pc:sldChg chg="del">
        <pc:chgData name="Savolainen Irma" userId="258ba05a-3f4e-4792-b8e8-6316287bb459" providerId="ADAL" clId="{A576DF74-B1DC-4D05-98C4-F204AB115C7E}" dt="2024-09-05T11:48:17.033" v="0" actId="47"/>
        <pc:sldMkLst>
          <pc:docMk/>
          <pc:sldMk cId="1037303030" sldId="1948"/>
        </pc:sldMkLst>
      </pc:sldChg>
      <pc:sldChg chg="del">
        <pc:chgData name="Savolainen Irma" userId="258ba05a-3f4e-4792-b8e8-6316287bb459" providerId="ADAL" clId="{A576DF74-B1DC-4D05-98C4-F204AB115C7E}" dt="2024-09-05T11:48:17.033" v="0" actId="47"/>
        <pc:sldMkLst>
          <pc:docMk/>
          <pc:sldMk cId="3034686138" sldId="1950"/>
        </pc:sldMkLst>
      </pc:sldChg>
      <pc:sldChg chg="del">
        <pc:chgData name="Savolainen Irma" userId="258ba05a-3f4e-4792-b8e8-6316287bb459" providerId="ADAL" clId="{A576DF74-B1DC-4D05-98C4-F204AB115C7E}" dt="2024-09-05T11:48:17.033" v="0" actId="47"/>
        <pc:sldMkLst>
          <pc:docMk/>
          <pc:sldMk cId="4151589167" sldId="1953"/>
        </pc:sldMkLst>
      </pc:sldChg>
      <pc:sldChg chg="del">
        <pc:chgData name="Savolainen Irma" userId="258ba05a-3f4e-4792-b8e8-6316287bb459" providerId="ADAL" clId="{A576DF74-B1DC-4D05-98C4-F204AB115C7E}" dt="2024-09-05T11:51:20.813" v="1" actId="47"/>
        <pc:sldMkLst>
          <pc:docMk/>
          <pc:sldMk cId="3359251501" sldId="1966"/>
        </pc:sldMkLst>
      </pc:sldChg>
      <pc:sldChg chg="del">
        <pc:chgData name="Savolainen Irma" userId="258ba05a-3f4e-4792-b8e8-6316287bb459" providerId="ADAL" clId="{A576DF74-B1DC-4D05-98C4-F204AB115C7E}" dt="2024-09-05T11:48:17.033" v="0" actId="47"/>
        <pc:sldMkLst>
          <pc:docMk/>
          <pc:sldMk cId="912461761" sldId="197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5B2898-5006-C9CB-39AC-B494F8F1820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FI"/>
          </a:p>
        </p:txBody>
      </p:sp>
      <p:sp>
        <p:nvSpPr>
          <p:cNvPr id="3" name="Date Placeholder 2">
            <a:extLst>
              <a:ext uri="{FF2B5EF4-FFF2-40B4-BE49-F238E27FC236}">
                <a16:creationId xmlns:a16="http://schemas.microsoft.com/office/drawing/2014/main" id="{19119D31-B1E5-6500-64F2-2950BF2CE7AC}"/>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68799C56-7C19-4AF1-90A1-9BA330481E2A}" type="datetimeFigureOut">
              <a:rPr lang="LID4096"/>
              <a:pPr>
                <a:defRPr/>
              </a:pPr>
              <a:t>09/05/2024</a:t>
            </a:fld>
            <a:endParaRPr lang="en-FI"/>
          </a:p>
        </p:txBody>
      </p:sp>
      <p:sp>
        <p:nvSpPr>
          <p:cNvPr id="4" name="Slide Image Placeholder 3">
            <a:extLst>
              <a:ext uri="{FF2B5EF4-FFF2-40B4-BE49-F238E27FC236}">
                <a16:creationId xmlns:a16="http://schemas.microsoft.com/office/drawing/2014/main" id="{8D19BE69-772E-05F2-6F94-774E79261225}"/>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FI" noProof="0"/>
          </a:p>
        </p:txBody>
      </p:sp>
      <p:sp>
        <p:nvSpPr>
          <p:cNvPr id="5" name="Notes Placeholder 4">
            <a:extLst>
              <a:ext uri="{FF2B5EF4-FFF2-40B4-BE49-F238E27FC236}">
                <a16:creationId xmlns:a16="http://schemas.microsoft.com/office/drawing/2014/main" id="{37AE69D4-71B5-C763-08C7-045AD64B824D}"/>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FI" noProof="0"/>
          </a:p>
        </p:txBody>
      </p:sp>
      <p:sp>
        <p:nvSpPr>
          <p:cNvPr id="6" name="Footer Placeholder 5">
            <a:extLst>
              <a:ext uri="{FF2B5EF4-FFF2-40B4-BE49-F238E27FC236}">
                <a16:creationId xmlns:a16="http://schemas.microsoft.com/office/drawing/2014/main" id="{7E166B55-8516-D0A4-C7B8-A3A8C2A30EC8}"/>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FI"/>
          </a:p>
        </p:txBody>
      </p:sp>
      <p:sp>
        <p:nvSpPr>
          <p:cNvPr id="7" name="Slide Number Placeholder 6">
            <a:extLst>
              <a:ext uri="{FF2B5EF4-FFF2-40B4-BE49-F238E27FC236}">
                <a16:creationId xmlns:a16="http://schemas.microsoft.com/office/drawing/2014/main" id="{17CA330C-133F-0DB2-39B1-8698166EC33C}"/>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32B581F4-A92C-45E2-BBCB-32BE5126B26B}" type="slidenum">
              <a:rPr lang="en-FI"/>
              <a:pPr>
                <a:defRPr/>
              </a:pPr>
              <a:t>‹#›</a:t>
            </a:fld>
            <a:endParaRPr lang="en-FI"/>
          </a:p>
        </p:txBody>
      </p:sp>
    </p:spTree>
  </p:cSld>
  <p:clrMap bg1="lt1" tx1="dk1" bg2="lt2" tx2="dk2" accent1="accent1" accent2="accent2" accent3="accent3" accent4="accent4" accent5="accent5" accent6="accent6" hlink="hlink" folHlink="folHlink"/>
  <p:notesStyle>
    <a:lvl1pPr algn="l" defTabSz="685800" rtl="0" eaLnBrk="0" fontAlgn="base" hangingPunct="0">
      <a:spcBef>
        <a:spcPct val="30000"/>
      </a:spcBef>
      <a:spcAft>
        <a:spcPct val="0"/>
      </a:spcAft>
      <a:defRPr sz="900" kern="1200">
        <a:solidFill>
          <a:schemeClr val="tx1"/>
        </a:solidFill>
        <a:latin typeface="+mn-lt"/>
        <a:ea typeface="+mn-ea"/>
        <a:cs typeface="+mn-cs"/>
      </a:defRPr>
    </a:lvl1pPr>
    <a:lvl2pPr marL="342900" algn="l" defTabSz="685800" rtl="0" eaLnBrk="0" fontAlgn="base" hangingPunct="0">
      <a:spcBef>
        <a:spcPct val="30000"/>
      </a:spcBef>
      <a:spcAft>
        <a:spcPct val="0"/>
      </a:spcAft>
      <a:defRPr sz="900" kern="1200">
        <a:solidFill>
          <a:schemeClr val="tx1"/>
        </a:solidFill>
        <a:latin typeface="+mn-lt"/>
        <a:ea typeface="+mn-ea"/>
        <a:cs typeface="+mn-cs"/>
      </a:defRPr>
    </a:lvl2pPr>
    <a:lvl3pPr marL="685800" algn="l" defTabSz="685800" rtl="0" eaLnBrk="0" fontAlgn="base" hangingPunct="0">
      <a:spcBef>
        <a:spcPct val="30000"/>
      </a:spcBef>
      <a:spcAft>
        <a:spcPct val="0"/>
      </a:spcAft>
      <a:defRPr sz="900" kern="1200">
        <a:solidFill>
          <a:schemeClr val="tx1"/>
        </a:solidFill>
        <a:latin typeface="+mn-lt"/>
        <a:ea typeface="+mn-ea"/>
        <a:cs typeface="+mn-cs"/>
      </a:defRPr>
    </a:lvl3pPr>
    <a:lvl4pPr marL="1028700" algn="l" defTabSz="685800" rtl="0" eaLnBrk="0" fontAlgn="base" hangingPunct="0">
      <a:spcBef>
        <a:spcPct val="30000"/>
      </a:spcBef>
      <a:spcAft>
        <a:spcPct val="0"/>
      </a:spcAft>
      <a:defRPr sz="900" kern="1200">
        <a:solidFill>
          <a:schemeClr val="tx1"/>
        </a:solidFill>
        <a:latin typeface="+mn-lt"/>
        <a:ea typeface="+mn-ea"/>
        <a:cs typeface="+mn-cs"/>
      </a:defRPr>
    </a:lvl4pPr>
    <a:lvl5pPr marL="1371600" algn="l" defTabSz="685800" rtl="0" eaLnBrk="0" fontAlgn="base" hangingPunct="0">
      <a:spcBef>
        <a:spcPct val="30000"/>
      </a:spcBef>
      <a:spcAft>
        <a:spcPct val="0"/>
      </a:spcAft>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Otsikkodia 1">
    <p:bg>
      <p:bgPr>
        <a:solidFill>
          <a:schemeClr val="tx2"/>
        </a:solidFill>
        <a:effectLst/>
      </p:bgPr>
    </p:bg>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0EECC928-7033-21EB-C0F4-1D3B72011826}"/>
              </a:ext>
            </a:extLst>
          </p:cNvPr>
          <p:cNvSpPr/>
          <p:nvPr userDrawn="1"/>
        </p:nvSpPr>
        <p:spPr>
          <a:xfrm>
            <a:off x="4414634" y="447061"/>
            <a:ext cx="2731284" cy="4403128"/>
          </a:xfrm>
          <a:custGeom>
            <a:avLst/>
            <a:gdLst>
              <a:gd name="connsiteX0" fmla="*/ 563838 w 2731284"/>
              <a:gd name="connsiteY0" fmla="*/ 0 h 4403486"/>
              <a:gd name="connsiteX1" fmla="*/ 755456 w 2731284"/>
              <a:gd name="connsiteY1" fmla="*/ 9676 h 4403486"/>
              <a:gd name="connsiteX2" fmla="*/ 2731284 w 2731284"/>
              <a:gd name="connsiteY2" fmla="*/ 2199166 h 4403486"/>
              <a:gd name="connsiteX3" fmla="*/ 755456 w 2731284"/>
              <a:gd name="connsiteY3" fmla="*/ 4388656 h 4403486"/>
              <a:gd name="connsiteX4" fmla="*/ 644619 w 2731284"/>
              <a:gd name="connsiteY4" fmla="*/ 4394253 h 4403486"/>
              <a:gd name="connsiteX5" fmla="*/ 553028 w 2731284"/>
              <a:gd name="connsiteY5" fmla="*/ 4403486 h 4403486"/>
              <a:gd name="connsiteX6" fmla="*/ 0 w 2731284"/>
              <a:gd name="connsiteY6" fmla="*/ 3850458 h 4403486"/>
              <a:gd name="connsiteX7" fmla="*/ 441574 w 2731284"/>
              <a:gd name="connsiteY7" fmla="*/ 3308666 h 4403486"/>
              <a:gd name="connsiteX8" fmla="*/ 531547 w 2731284"/>
              <a:gd name="connsiteY8" fmla="*/ 3299596 h 4403486"/>
              <a:gd name="connsiteX9" fmla="*/ 441574 w 2731284"/>
              <a:gd name="connsiteY9" fmla="*/ 3290526 h 4403486"/>
              <a:gd name="connsiteX10" fmla="*/ 0 w 2731284"/>
              <a:gd name="connsiteY10" fmla="*/ 2748733 h 4403486"/>
              <a:gd name="connsiteX11" fmla="*/ 441574 w 2731284"/>
              <a:gd name="connsiteY11" fmla="*/ 2206941 h 4403486"/>
              <a:gd name="connsiteX12" fmla="*/ 484304 w 2731284"/>
              <a:gd name="connsiteY12" fmla="*/ 2202633 h 4403486"/>
              <a:gd name="connsiteX13" fmla="*/ 441574 w 2731284"/>
              <a:gd name="connsiteY13" fmla="*/ 2198326 h 4403486"/>
              <a:gd name="connsiteX14" fmla="*/ 0 w 2731284"/>
              <a:gd name="connsiteY14" fmla="*/ 1656533 h 4403486"/>
              <a:gd name="connsiteX15" fmla="*/ 441574 w 2731284"/>
              <a:gd name="connsiteY15" fmla="*/ 1114741 h 4403486"/>
              <a:gd name="connsiteX16" fmla="*/ 531547 w 2731284"/>
              <a:gd name="connsiteY16" fmla="*/ 1105671 h 4403486"/>
              <a:gd name="connsiteX17" fmla="*/ 441574 w 2731284"/>
              <a:gd name="connsiteY17" fmla="*/ 1096601 h 4403486"/>
              <a:gd name="connsiteX18" fmla="*/ 0 w 2731284"/>
              <a:gd name="connsiteY18" fmla="*/ 554808 h 4403486"/>
              <a:gd name="connsiteX19" fmla="*/ 553028 w 2731284"/>
              <a:gd name="connsiteY19" fmla="*/ 1780 h 4403486"/>
              <a:gd name="connsiteX20" fmla="*/ 563838 w 2731284"/>
              <a:gd name="connsiteY20" fmla="*/ 2870 h 4403486"/>
              <a:gd name="connsiteX0" fmla="*/ 563838 w 2731284"/>
              <a:gd name="connsiteY0" fmla="*/ 0 h 4412138"/>
              <a:gd name="connsiteX1" fmla="*/ 755456 w 2731284"/>
              <a:gd name="connsiteY1" fmla="*/ 9676 h 4412138"/>
              <a:gd name="connsiteX2" fmla="*/ 2731284 w 2731284"/>
              <a:gd name="connsiteY2" fmla="*/ 2199166 h 4412138"/>
              <a:gd name="connsiteX3" fmla="*/ 755456 w 2731284"/>
              <a:gd name="connsiteY3" fmla="*/ 4388656 h 4412138"/>
              <a:gd name="connsiteX4" fmla="*/ 648109 w 2731284"/>
              <a:gd name="connsiteY4" fmla="*/ 4411704 h 4412138"/>
              <a:gd name="connsiteX5" fmla="*/ 553028 w 2731284"/>
              <a:gd name="connsiteY5" fmla="*/ 4403486 h 4412138"/>
              <a:gd name="connsiteX6" fmla="*/ 0 w 2731284"/>
              <a:gd name="connsiteY6" fmla="*/ 3850458 h 4412138"/>
              <a:gd name="connsiteX7" fmla="*/ 441574 w 2731284"/>
              <a:gd name="connsiteY7" fmla="*/ 3308666 h 4412138"/>
              <a:gd name="connsiteX8" fmla="*/ 531547 w 2731284"/>
              <a:gd name="connsiteY8" fmla="*/ 3299596 h 4412138"/>
              <a:gd name="connsiteX9" fmla="*/ 441574 w 2731284"/>
              <a:gd name="connsiteY9" fmla="*/ 3290526 h 4412138"/>
              <a:gd name="connsiteX10" fmla="*/ 0 w 2731284"/>
              <a:gd name="connsiteY10" fmla="*/ 2748733 h 4412138"/>
              <a:gd name="connsiteX11" fmla="*/ 441574 w 2731284"/>
              <a:gd name="connsiteY11" fmla="*/ 2206941 h 4412138"/>
              <a:gd name="connsiteX12" fmla="*/ 484304 w 2731284"/>
              <a:gd name="connsiteY12" fmla="*/ 2202633 h 4412138"/>
              <a:gd name="connsiteX13" fmla="*/ 441574 w 2731284"/>
              <a:gd name="connsiteY13" fmla="*/ 2198326 h 4412138"/>
              <a:gd name="connsiteX14" fmla="*/ 0 w 2731284"/>
              <a:gd name="connsiteY14" fmla="*/ 1656533 h 4412138"/>
              <a:gd name="connsiteX15" fmla="*/ 441574 w 2731284"/>
              <a:gd name="connsiteY15" fmla="*/ 1114741 h 4412138"/>
              <a:gd name="connsiteX16" fmla="*/ 531547 w 2731284"/>
              <a:gd name="connsiteY16" fmla="*/ 1105671 h 4412138"/>
              <a:gd name="connsiteX17" fmla="*/ 441574 w 2731284"/>
              <a:gd name="connsiteY17" fmla="*/ 1096601 h 4412138"/>
              <a:gd name="connsiteX18" fmla="*/ 0 w 2731284"/>
              <a:gd name="connsiteY18" fmla="*/ 554808 h 4412138"/>
              <a:gd name="connsiteX19" fmla="*/ 553028 w 2731284"/>
              <a:gd name="connsiteY19" fmla="*/ 1780 h 4412138"/>
              <a:gd name="connsiteX20" fmla="*/ 563838 w 2731284"/>
              <a:gd name="connsiteY20" fmla="*/ 2870 h 4412138"/>
              <a:gd name="connsiteX21" fmla="*/ 563838 w 2731284"/>
              <a:gd name="connsiteY21" fmla="*/ 0 h 4412138"/>
              <a:gd name="connsiteX0" fmla="*/ 563838 w 2731284"/>
              <a:gd name="connsiteY0" fmla="*/ 0 h 4403486"/>
              <a:gd name="connsiteX1" fmla="*/ 755456 w 2731284"/>
              <a:gd name="connsiteY1" fmla="*/ 9676 h 4403486"/>
              <a:gd name="connsiteX2" fmla="*/ 2731284 w 2731284"/>
              <a:gd name="connsiteY2" fmla="*/ 2199166 h 4403486"/>
              <a:gd name="connsiteX3" fmla="*/ 755456 w 2731284"/>
              <a:gd name="connsiteY3" fmla="*/ 4388656 h 4403486"/>
              <a:gd name="connsiteX4" fmla="*/ 553028 w 2731284"/>
              <a:gd name="connsiteY4" fmla="*/ 4403486 h 4403486"/>
              <a:gd name="connsiteX5" fmla="*/ 0 w 2731284"/>
              <a:gd name="connsiteY5" fmla="*/ 3850458 h 4403486"/>
              <a:gd name="connsiteX6" fmla="*/ 441574 w 2731284"/>
              <a:gd name="connsiteY6" fmla="*/ 3308666 h 4403486"/>
              <a:gd name="connsiteX7" fmla="*/ 531547 w 2731284"/>
              <a:gd name="connsiteY7" fmla="*/ 3299596 h 4403486"/>
              <a:gd name="connsiteX8" fmla="*/ 441574 w 2731284"/>
              <a:gd name="connsiteY8" fmla="*/ 3290526 h 4403486"/>
              <a:gd name="connsiteX9" fmla="*/ 0 w 2731284"/>
              <a:gd name="connsiteY9" fmla="*/ 2748733 h 4403486"/>
              <a:gd name="connsiteX10" fmla="*/ 441574 w 2731284"/>
              <a:gd name="connsiteY10" fmla="*/ 2206941 h 4403486"/>
              <a:gd name="connsiteX11" fmla="*/ 484304 w 2731284"/>
              <a:gd name="connsiteY11" fmla="*/ 2202633 h 4403486"/>
              <a:gd name="connsiteX12" fmla="*/ 441574 w 2731284"/>
              <a:gd name="connsiteY12" fmla="*/ 2198326 h 4403486"/>
              <a:gd name="connsiteX13" fmla="*/ 0 w 2731284"/>
              <a:gd name="connsiteY13" fmla="*/ 1656533 h 4403486"/>
              <a:gd name="connsiteX14" fmla="*/ 441574 w 2731284"/>
              <a:gd name="connsiteY14" fmla="*/ 1114741 h 4403486"/>
              <a:gd name="connsiteX15" fmla="*/ 531547 w 2731284"/>
              <a:gd name="connsiteY15" fmla="*/ 1105671 h 4403486"/>
              <a:gd name="connsiteX16" fmla="*/ 441574 w 2731284"/>
              <a:gd name="connsiteY16" fmla="*/ 1096601 h 4403486"/>
              <a:gd name="connsiteX17" fmla="*/ 0 w 2731284"/>
              <a:gd name="connsiteY17" fmla="*/ 554808 h 4403486"/>
              <a:gd name="connsiteX18" fmla="*/ 553028 w 2731284"/>
              <a:gd name="connsiteY18" fmla="*/ 1780 h 4403486"/>
              <a:gd name="connsiteX19" fmla="*/ 563838 w 2731284"/>
              <a:gd name="connsiteY19" fmla="*/ 2870 h 4403486"/>
              <a:gd name="connsiteX20" fmla="*/ 563838 w 2731284"/>
              <a:gd name="connsiteY20" fmla="*/ 0 h 4403486"/>
              <a:gd name="connsiteX0" fmla="*/ 563838 w 2731284"/>
              <a:gd name="connsiteY0" fmla="*/ 0 h 4403486"/>
              <a:gd name="connsiteX1" fmla="*/ 755456 w 2731284"/>
              <a:gd name="connsiteY1" fmla="*/ 9676 h 4403486"/>
              <a:gd name="connsiteX2" fmla="*/ 2731284 w 2731284"/>
              <a:gd name="connsiteY2" fmla="*/ 2199166 h 4403486"/>
              <a:gd name="connsiteX3" fmla="*/ 755456 w 2731284"/>
              <a:gd name="connsiteY3" fmla="*/ 4388656 h 4403486"/>
              <a:gd name="connsiteX4" fmla="*/ 553028 w 2731284"/>
              <a:gd name="connsiteY4" fmla="*/ 4403486 h 4403486"/>
              <a:gd name="connsiteX5" fmla="*/ 0 w 2731284"/>
              <a:gd name="connsiteY5" fmla="*/ 3850458 h 4403486"/>
              <a:gd name="connsiteX6" fmla="*/ 441574 w 2731284"/>
              <a:gd name="connsiteY6" fmla="*/ 3308666 h 4403486"/>
              <a:gd name="connsiteX7" fmla="*/ 531547 w 2731284"/>
              <a:gd name="connsiteY7" fmla="*/ 3299596 h 4403486"/>
              <a:gd name="connsiteX8" fmla="*/ 441574 w 2731284"/>
              <a:gd name="connsiteY8" fmla="*/ 3290526 h 4403486"/>
              <a:gd name="connsiteX9" fmla="*/ 0 w 2731284"/>
              <a:gd name="connsiteY9" fmla="*/ 2748733 h 4403486"/>
              <a:gd name="connsiteX10" fmla="*/ 441574 w 2731284"/>
              <a:gd name="connsiteY10" fmla="*/ 2206941 h 4403486"/>
              <a:gd name="connsiteX11" fmla="*/ 484304 w 2731284"/>
              <a:gd name="connsiteY11" fmla="*/ 2202633 h 4403486"/>
              <a:gd name="connsiteX12" fmla="*/ 441574 w 2731284"/>
              <a:gd name="connsiteY12" fmla="*/ 2198326 h 4403486"/>
              <a:gd name="connsiteX13" fmla="*/ 0 w 2731284"/>
              <a:gd name="connsiteY13" fmla="*/ 1656533 h 4403486"/>
              <a:gd name="connsiteX14" fmla="*/ 441574 w 2731284"/>
              <a:gd name="connsiteY14" fmla="*/ 1114741 h 4403486"/>
              <a:gd name="connsiteX15" fmla="*/ 531547 w 2731284"/>
              <a:gd name="connsiteY15" fmla="*/ 1105671 h 4403486"/>
              <a:gd name="connsiteX16" fmla="*/ 441574 w 2731284"/>
              <a:gd name="connsiteY16" fmla="*/ 1096601 h 4403486"/>
              <a:gd name="connsiteX17" fmla="*/ 0 w 2731284"/>
              <a:gd name="connsiteY17" fmla="*/ 554808 h 4403486"/>
              <a:gd name="connsiteX18" fmla="*/ 553028 w 2731284"/>
              <a:gd name="connsiteY18" fmla="*/ 1780 h 4403486"/>
              <a:gd name="connsiteX19" fmla="*/ 563838 w 2731284"/>
              <a:gd name="connsiteY19" fmla="*/ 2870 h 4403486"/>
              <a:gd name="connsiteX20" fmla="*/ 563838 w 2731284"/>
              <a:gd name="connsiteY20" fmla="*/ 0 h 4403486"/>
              <a:gd name="connsiteX0" fmla="*/ 563838 w 2731284"/>
              <a:gd name="connsiteY0" fmla="*/ 0 h 4404466"/>
              <a:gd name="connsiteX1" fmla="*/ 755456 w 2731284"/>
              <a:gd name="connsiteY1" fmla="*/ 9676 h 4404466"/>
              <a:gd name="connsiteX2" fmla="*/ 2731284 w 2731284"/>
              <a:gd name="connsiteY2" fmla="*/ 2199166 h 4404466"/>
              <a:gd name="connsiteX3" fmla="*/ 755456 w 2731284"/>
              <a:gd name="connsiteY3" fmla="*/ 4388656 h 4404466"/>
              <a:gd name="connsiteX4" fmla="*/ 553028 w 2731284"/>
              <a:gd name="connsiteY4" fmla="*/ 4403486 h 4404466"/>
              <a:gd name="connsiteX5" fmla="*/ 0 w 2731284"/>
              <a:gd name="connsiteY5" fmla="*/ 3850458 h 4404466"/>
              <a:gd name="connsiteX6" fmla="*/ 441574 w 2731284"/>
              <a:gd name="connsiteY6" fmla="*/ 3308666 h 4404466"/>
              <a:gd name="connsiteX7" fmla="*/ 531547 w 2731284"/>
              <a:gd name="connsiteY7" fmla="*/ 3299596 h 4404466"/>
              <a:gd name="connsiteX8" fmla="*/ 441574 w 2731284"/>
              <a:gd name="connsiteY8" fmla="*/ 3290526 h 4404466"/>
              <a:gd name="connsiteX9" fmla="*/ 0 w 2731284"/>
              <a:gd name="connsiteY9" fmla="*/ 2748733 h 4404466"/>
              <a:gd name="connsiteX10" fmla="*/ 441574 w 2731284"/>
              <a:gd name="connsiteY10" fmla="*/ 2206941 h 4404466"/>
              <a:gd name="connsiteX11" fmla="*/ 484304 w 2731284"/>
              <a:gd name="connsiteY11" fmla="*/ 2202633 h 4404466"/>
              <a:gd name="connsiteX12" fmla="*/ 441574 w 2731284"/>
              <a:gd name="connsiteY12" fmla="*/ 2198326 h 4404466"/>
              <a:gd name="connsiteX13" fmla="*/ 0 w 2731284"/>
              <a:gd name="connsiteY13" fmla="*/ 1656533 h 4404466"/>
              <a:gd name="connsiteX14" fmla="*/ 441574 w 2731284"/>
              <a:gd name="connsiteY14" fmla="*/ 1114741 h 4404466"/>
              <a:gd name="connsiteX15" fmla="*/ 531547 w 2731284"/>
              <a:gd name="connsiteY15" fmla="*/ 1105671 h 4404466"/>
              <a:gd name="connsiteX16" fmla="*/ 441574 w 2731284"/>
              <a:gd name="connsiteY16" fmla="*/ 1096601 h 4404466"/>
              <a:gd name="connsiteX17" fmla="*/ 0 w 2731284"/>
              <a:gd name="connsiteY17" fmla="*/ 554808 h 4404466"/>
              <a:gd name="connsiteX18" fmla="*/ 553028 w 2731284"/>
              <a:gd name="connsiteY18" fmla="*/ 1780 h 4404466"/>
              <a:gd name="connsiteX19" fmla="*/ 563838 w 2731284"/>
              <a:gd name="connsiteY19" fmla="*/ 2870 h 4404466"/>
              <a:gd name="connsiteX20" fmla="*/ 563838 w 2731284"/>
              <a:gd name="connsiteY20" fmla="*/ 0 h 4404466"/>
              <a:gd name="connsiteX0" fmla="*/ 563838 w 2731284"/>
              <a:gd name="connsiteY0" fmla="*/ 0 h 4405270"/>
              <a:gd name="connsiteX1" fmla="*/ 755456 w 2731284"/>
              <a:gd name="connsiteY1" fmla="*/ 9676 h 4405270"/>
              <a:gd name="connsiteX2" fmla="*/ 2731284 w 2731284"/>
              <a:gd name="connsiteY2" fmla="*/ 2199166 h 4405270"/>
              <a:gd name="connsiteX3" fmla="*/ 755456 w 2731284"/>
              <a:gd name="connsiteY3" fmla="*/ 4388656 h 4405270"/>
              <a:gd name="connsiteX4" fmla="*/ 553028 w 2731284"/>
              <a:gd name="connsiteY4" fmla="*/ 4403486 h 4405270"/>
              <a:gd name="connsiteX5" fmla="*/ 0 w 2731284"/>
              <a:gd name="connsiteY5" fmla="*/ 3850458 h 4405270"/>
              <a:gd name="connsiteX6" fmla="*/ 441574 w 2731284"/>
              <a:gd name="connsiteY6" fmla="*/ 3308666 h 4405270"/>
              <a:gd name="connsiteX7" fmla="*/ 531547 w 2731284"/>
              <a:gd name="connsiteY7" fmla="*/ 3299596 h 4405270"/>
              <a:gd name="connsiteX8" fmla="*/ 441574 w 2731284"/>
              <a:gd name="connsiteY8" fmla="*/ 3290526 h 4405270"/>
              <a:gd name="connsiteX9" fmla="*/ 0 w 2731284"/>
              <a:gd name="connsiteY9" fmla="*/ 2748733 h 4405270"/>
              <a:gd name="connsiteX10" fmla="*/ 441574 w 2731284"/>
              <a:gd name="connsiteY10" fmla="*/ 2206941 h 4405270"/>
              <a:gd name="connsiteX11" fmla="*/ 484304 w 2731284"/>
              <a:gd name="connsiteY11" fmla="*/ 2202633 h 4405270"/>
              <a:gd name="connsiteX12" fmla="*/ 441574 w 2731284"/>
              <a:gd name="connsiteY12" fmla="*/ 2198326 h 4405270"/>
              <a:gd name="connsiteX13" fmla="*/ 0 w 2731284"/>
              <a:gd name="connsiteY13" fmla="*/ 1656533 h 4405270"/>
              <a:gd name="connsiteX14" fmla="*/ 441574 w 2731284"/>
              <a:gd name="connsiteY14" fmla="*/ 1114741 h 4405270"/>
              <a:gd name="connsiteX15" fmla="*/ 531547 w 2731284"/>
              <a:gd name="connsiteY15" fmla="*/ 1105671 h 4405270"/>
              <a:gd name="connsiteX16" fmla="*/ 441574 w 2731284"/>
              <a:gd name="connsiteY16" fmla="*/ 1096601 h 4405270"/>
              <a:gd name="connsiteX17" fmla="*/ 0 w 2731284"/>
              <a:gd name="connsiteY17" fmla="*/ 554808 h 4405270"/>
              <a:gd name="connsiteX18" fmla="*/ 553028 w 2731284"/>
              <a:gd name="connsiteY18" fmla="*/ 1780 h 4405270"/>
              <a:gd name="connsiteX19" fmla="*/ 563838 w 2731284"/>
              <a:gd name="connsiteY19" fmla="*/ 2870 h 4405270"/>
              <a:gd name="connsiteX20" fmla="*/ 563838 w 2731284"/>
              <a:gd name="connsiteY20" fmla="*/ 0 h 4405270"/>
              <a:gd name="connsiteX0" fmla="*/ 563838 w 2731284"/>
              <a:gd name="connsiteY0" fmla="*/ 0 h 4406620"/>
              <a:gd name="connsiteX1" fmla="*/ 755456 w 2731284"/>
              <a:gd name="connsiteY1" fmla="*/ 9676 h 4406620"/>
              <a:gd name="connsiteX2" fmla="*/ 2731284 w 2731284"/>
              <a:gd name="connsiteY2" fmla="*/ 2199166 h 4406620"/>
              <a:gd name="connsiteX3" fmla="*/ 755456 w 2731284"/>
              <a:gd name="connsiteY3" fmla="*/ 4388656 h 4406620"/>
              <a:gd name="connsiteX4" fmla="*/ 553028 w 2731284"/>
              <a:gd name="connsiteY4" fmla="*/ 4403486 h 4406620"/>
              <a:gd name="connsiteX5" fmla="*/ 0 w 2731284"/>
              <a:gd name="connsiteY5" fmla="*/ 3850458 h 4406620"/>
              <a:gd name="connsiteX6" fmla="*/ 441574 w 2731284"/>
              <a:gd name="connsiteY6" fmla="*/ 3308666 h 4406620"/>
              <a:gd name="connsiteX7" fmla="*/ 531547 w 2731284"/>
              <a:gd name="connsiteY7" fmla="*/ 3299596 h 4406620"/>
              <a:gd name="connsiteX8" fmla="*/ 441574 w 2731284"/>
              <a:gd name="connsiteY8" fmla="*/ 3290526 h 4406620"/>
              <a:gd name="connsiteX9" fmla="*/ 0 w 2731284"/>
              <a:gd name="connsiteY9" fmla="*/ 2748733 h 4406620"/>
              <a:gd name="connsiteX10" fmla="*/ 441574 w 2731284"/>
              <a:gd name="connsiteY10" fmla="*/ 2206941 h 4406620"/>
              <a:gd name="connsiteX11" fmla="*/ 484304 w 2731284"/>
              <a:gd name="connsiteY11" fmla="*/ 2202633 h 4406620"/>
              <a:gd name="connsiteX12" fmla="*/ 441574 w 2731284"/>
              <a:gd name="connsiteY12" fmla="*/ 2198326 h 4406620"/>
              <a:gd name="connsiteX13" fmla="*/ 0 w 2731284"/>
              <a:gd name="connsiteY13" fmla="*/ 1656533 h 4406620"/>
              <a:gd name="connsiteX14" fmla="*/ 441574 w 2731284"/>
              <a:gd name="connsiteY14" fmla="*/ 1114741 h 4406620"/>
              <a:gd name="connsiteX15" fmla="*/ 531547 w 2731284"/>
              <a:gd name="connsiteY15" fmla="*/ 1105671 h 4406620"/>
              <a:gd name="connsiteX16" fmla="*/ 441574 w 2731284"/>
              <a:gd name="connsiteY16" fmla="*/ 1096601 h 4406620"/>
              <a:gd name="connsiteX17" fmla="*/ 0 w 2731284"/>
              <a:gd name="connsiteY17" fmla="*/ 554808 h 4406620"/>
              <a:gd name="connsiteX18" fmla="*/ 553028 w 2731284"/>
              <a:gd name="connsiteY18" fmla="*/ 1780 h 4406620"/>
              <a:gd name="connsiteX19" fmla="*/ 563838 w 2731284"/>
              <a:gd name="connsiteY19" fmla="*/ 2870 h 4406620"/>
              <a:gd name="connsiteX20" fmla="*/ 563838 w 2731284"/>
              <a:gd name="connsiteY20" fmla="*/ 0 h 4406620"/>
              <a:gd name="connsiteX0" fmla="*/ 563838 w 2731284"/>
              <a:gd name="connsiteY0" fmla="*/ 0 h 4407178"/>
              <a:gd name="connsiteX1" fmla="*/ 755456 w 2731284"/>
              <a:gd name="connsiteY1" fmla="*/ 9676 h 4407178"/>
              <a:gd name="connsiteX2" fmla="*/ 2731284 w 2731284"/>
              <a:gd name="connsiteY2" fmla="*/ 2199166 h 4407178"/>
              <a:gd name="connsiteX3" fmla="*/ 755456 w 2731284"/>
              <a:gd name="connsiteY3" fmla="*/ 4388656 h 4407178"/>
              <a:gd name="connsiteX4" fmla="*/ 553028 w 2731284"/>
              <a:gd name="connsiteY4" fmla="*/ 4403486 h 4407178"/>
              <a:gd name="connsiteX5" fmla="*/ 0 w 2731284"/>
              <a:gd name="connsiteY5" fmla="*/ 3850458 h 4407178"/>
              <a:gd name="connsiteX6" fmla="*/ 441574 w 2731284"/>
              <a:gd name="connsiteY6" fmla="*/ 3308666 h 4407178"/>
              <a:gd name="connsiteX7" fmla="*/ 531547 w 2731284"/>
              <a:gd name="connsiteY7" fmla="*/ 3299596 h 4407178"/>
              <a:gd name="connsiteX8" fmla="*/ 441574 w 2731284"/>
              <a:gd name="connsiteY8" fmla="*/ 3290526 h 4407178"/>
              <a:gd name="connsiteX9" fmla="*/ 0 w 2731284"/>
              <a:gd name="connsiteY9" fmla="*/ 2748733 h 4407178"/>
              <a:gd name="connsiteX10" fmla="*/ 441574 w 2731284"/>
              <a:gd name="connsiteY10" fmla="*/ 2206941 h 4407178"/>
              <a:gd name="connsiteX11" fmla="*/ 484304 w 2731284"/>
              <a:gd name="connsiteY11" fmla="*/ 2202633 h 4407178"/>
              <a:gd name="connsiteX12" fmla="*/ 441574 w 2731284"/>
              <a:gd name="connsiteY12" fmla="*/ 2198326 h 4407178"/>
              <a:gd name="connsiteX13" fmla="*/ 0 w 2731284"/>
              <a:gd name="connsiteY13" fmla="*/ 1656533 h 4407178"/>
              <a:gd name="connsiteX14" fmla="*/ 441574 w 2731284"/>
              <a:gd name="connsiteY14" fmla="*/ 1114741 h 4407178"/>
              <a:gd name="connsiteX15" fmla="*/ 531547 w 2731284"/>
              <a:gd name="connsiteY15" fmla="*/ 1105671 h 4407178"/>
              <a:gd name="connsiteX16" fmla="*/ 441574 w 2731284"/>
              <a:gd name="connsiteY16" fmla="*/ 1096601 h 4407178"/>
              <a:gd name="connsiteX17" fmla="*/ 0 w 2731284"/>
              <a:gd name="connsiteY17" fmla="*/ 554808 h 4407178"/>
              <a:gd name="connsiteX18" fmla="*/ 553028 w 2731284"/>
              <a:gd name="connsiteY18" fmla="*/ 1780 h 4407178"/>
              <a:gd name="connsiteX19" fmla="*/ 563838 w 2731284"/>
              <a:gd name="connsiteY19" fmla="*/ 2870 h 4407178"/>
              <a:gd name="connsiteX20" fmla="*/ 563838 w 2731284"/>
              <a:gd name="connsiteY20" fmla="*/ 0 h 4407178"/>
              <a:gd name="connsiteX0" fmla="*/ 563838 w 2731284"/>
              <a:gd name="connsiteY0" fmla="*/ 0 h 4406620"/>
              <a:gd name="connsiteX1" fmla="*/ 755456 w 2731284"/>
              <a:gd name="connsiteY1" fmla="*/ 9676 h 4406620"/>
              <a:gd name="connsiteX2" fmla="*/ 2731284 w 2731284"/>
              <a:gd name="connsiteY2" fmla="*/ 2199166 h 4406620"/>
              <a:gd name="connsiteX3" fmla="*/ 755456 w 2731284"/>
              <a:gd name="connsiteY3" fmla="*/ 4388656 h 4406620"/>
              <a:gd name="connsiteX4" fmla="*/ 553028 w 2731284"/>
              <a:gd name="connsiteY4" fmla="*/ 4403486 h 4406620"/>
              <a:gd name="connsiteX5" fmla="*/ 0 w 2731284"/>
              <a:gd name="connsiteY5" fmla="*/ 3850458 h 4406620"/>
              <a:gd name="connsiteX6" fmla="*/ 441574 w 2731284"/>
              <a:gd name="connsiteY6" fmla="*/ 3308666 h 4406620"/>
              <a:gd name="connsiteX7" fmla="*/ 531547 w 2731284"/>
              <a:gd name="connsiteY7" fmla="*/ 3299596 h 4406620"/>
              <a:gd name="connsiteX8" fmla="*/ 441574 w 2731284"/>
              <a:gd name="connsiteY8" fmla="*/ 3290526 h 4406620"/>
              <a:gd name="connsiteX9" fmla="*/ 0 w 2731284"/>
              <a:gd name="connsiteY9" fmla="*/ 2748733 h 4406620"/>
              <a:gd name="connsiteX10" fmla="*/ 441574 w 2731284"/>
              <a:gd name="connsiteY10" fmla="*/ 2206941 h 4406620"/>
              <a:gd name="connsiteX11" fmla="*/ 484304 w 2731284"/>
              <a:gd name="connsiteY11" fmla="*/ 2202633 h 4406620"/>
              <a:gd name="connsiteX12" fmla="*/ 441574 w 2731284"/>
              <a:gd name="connsiteY12" fmla="*/ 2198326 h 4406620"/>
              <a:gd name="connsiteX13" fmla="*/ 0 w 2731284"/>
              <a:gd name="connsiteY13" fmla="*/ 1656533 h 4406620"/>
              <a:gd name="connsiteX14" fmla="*/ 441574 w 2731284"/>
              <a:gd name="connsiteY14" fmla="*/ 1114741 h 4406620"/>
              <a:gd name="connsiteX15" fmla="*/ 531547 w 2731284"/>
              <a:gd name="connsiteY15" fmla="*/ 1105671 h 4406620"/>
              <a:gd name="connsiteX16" fmla="*/ 441574 w 2731284"/>
              <a:gd name="connsiteY16" fmla="*/ 1096601 h 4406620"/>
              <a:gd name="connsiteX17" fmla="*/ 0 w 2731284"/>
              <a:gd name="connsiteY17" fmla="*/ 554808 h 4406620"/>
              <a:gd name="connsiteX18" fmla="*/ 553028 w 2731284"/>
              <a:gd name="connsiteY18" fmla="*/ 1780 h 4406620"/>
              <a:gd name="connsiteX19" fmla="*/ 563838 w 2731284"/>
              <a:gd name="connsiteY19" fmla="*/ 2870 h 4406620"/>
              <a:gd name="connsiteX20" fmla="*/ 563838 w 2731284"/>
              <a:gd name="connsiteY20" fmla="*/ 0 h 4406620"/>
              <a:gd name="connsiteX0" fmla="*/ 563838 w 2731284"/>
              <a:gd name="connsiteY0" fmla="*/ 0 h 4403486"/>
              <a:gd name="connsiteX1" fmla="*/ 755456 w 2731284"/>
              <a:gd name="connsiteY1" fmla="*/ 9676 h 4403486"/>
              <a:gd name="connsiteX2" fmla="*/ 2731284 w 2731284"/>
              <a:gd name="connsiteY2" fmla="*/ 2199166 h 4403486"/>
              <a:gd name="connsiteX3" fmla="*/ 755456 w 2731284"/>
              <a:gd name="connsiteY3" fmla="*/ 4388656 h 4403486"/>
              <a:gd name="connsiteX4" fmla="*/ 553028 w 2731284"/>
              <a:gd name="connsiteY4" fmla="*/ 4403486 h 4403486"/>
              <a:gd name="connsiteX5" fmla="*/ 0 w 2731284"/>
              <a:gd name="connsiteY5" fmla="*/ 3850458 h 4403486"/>
              <a:gd name="connsiteX6" fmla="*/ 441574 w 2731284"/>
              <a:gd name="connsiteY6" fmla="*/ 3308666 h 4403486"/>
              <a:gd name="connsiteX7" fmla="*/ 531547 w 2731284"/>
              <a:gd name="connsiteY7" fmla="*/ 3299596 h 4403486"/>
              <a:gd name="connsiteX8" fmla="*/ 441574 w 2731284"/>
              <a:gd name="connsiteY8" fmla="*/ 3290526 h 4403486"/>
              <a:gd name="connsiteX9" fmla="*/ 0 w 2731284"/>
              <a:gd name="connsiteY9" fmla="*/ 2748733 h 4403486"/>
              <a:gd name="connsiteX10" fmla="*/ 441574 w 2731284"/>
              <a:gd name="connsiteY10" fmla="*/ 2206941 h 4403486"/>
              <a:gd name="connsiteX11" fmla="*/ 484304 w 2731284"/>
              <a:gd name="connsiteY11" fmla="*/ 2202633 h 4403486"/>
              <a:gd name="connsiteX12" fmla="*/ 441574 w 2731284"/>
              <a:gd name="connsiteY12" fmla="*/ 2198326 h 4403486"/>
              <a:gd name="connsiteX13" fmla="*/ 0 w 2731284"/>
              <a:gd name="connsiteY13" fmla="*/ 1656533 h 4403486"/>
              <a:gd name="connsiteX14" fmla="*/ 441574 w 2731284"/>
              <a:gd name="connsiteY14" fmla="*/ 1114741 h 4403486"/>
              <a:gd name="connsiteX15" fmla="*/ 531547 w 2731284"/>
              <a:gd name="connsiteY15" fmla="*/ 1105671 h 4403486"/>
              <a:gd name="connsiteX16" fmla="*/ 441574 w 2731284"/>
              <a:gd name="connsiteY16" fmla="*/ 1096601 h 4403486"/>
              <a:gd name="connsiteX17" fmla="*/ 0 w 2731284"/>
              <a:gd name="connsiteY17" fmla="*/ 554808 h 4403486"/>
              <a:gd name="connsiteX18" fmla="*/ 553028 w 2731284"/>
              <a:gd name="connsiteY18" fmla="*/ 1780 h 4403486"/>
              <a:gd name="connsiteX19" fmla="*/ 563838 w 2731284"/>
              <a:gd name="connsiteY19" fmla="*/ 2870 h 4403486"/>
              <a:gd name="connsiteX20" fmla="*/ 563838 w 2731284"/>
              <a:gd name="connsiteY20" fmla="*/ 0 h 4403486"/>
              <a:gd name="connsiteX0" fmla="*/ 563838 w 2731284"/>
              <a:gd name="connsiteY0" fmla="*/ 618 h 4404104"/>
              <a:gd name="connsiteX1" fmla="*/ 755456 w 2731284"/>
              <a:gd name="connsiteY1" fmla="*/ 10294 h 4404104"/>
              <a:gd name="connsiteX2" fmla="*/ 2731284 w 2731284"/>
              <a:gd name="connsiteY2" fmla="*/ 2199784 h 4404104"/>
              <a:gd name="connsiteX3" fmla="*/ 755456 w 2731284"/>
              <a:gd name="connsiteY3" fmla="*/ 4389274 h 4404104"/>
              <a:gd name="connsiteX4" fmla="*/ 553028 w 2731284"/>
              <a:gd name="connsiteY4" fmla="*/ 4404104 h 4404104"/>
              <a:gd name="connsiteX5" fmla="*/ 0 w 2731284"/>
              <a:gd name="connsiteY5" fmla="*/ 3851076 h 4404104"/>
              <a:gd name="connsiteX6" fmla="*/ 441574 w 2731284"/>
              <a:gd name="connsiteY6" fmla="*/ 3309284 h 4404104"/>
              <a:gd name="connsiteX7" fmla="*/ 531547 w 2731284"/>
              <a:gd name="connsiteY7" fmla="*/ 3300214 h 4404104"/>
              <a:gd name="connsiteX8" fmla="*/ 441574 w 2731284"/>
              <a:gd name="connsiteY8" fmla="*/ 3291144 h 4404104"/>
              <a:gd name="connsiteX9" fmla="*/ 0 w 2731284"/>
              <a:gd name="connsiteY9" fmla="*/ 2749351 h 4404104"/>
              <a:gd name="connsiteX10" fmla="*/ 441574 w 2731284"/>
              <a:gd name="connsiteY10" fmla="*/ 2207559 h 4404104"/>
              <a:gd name="connsiteX11" fmla="*/ 484304 w 2731284"/>
              <a:gd name="connsiteY11" fmla="*/ 2203251 h 4404104"/>
              <a:gd name="connsiteX12" fmla="*/ 441574 w 2731284"/>
              <a:gd name="connsiteY12" fmla="*/ 2198944 h 4404104"/>
              <a:gd name="connsiteX13" fmla="*/ 0 w 2731284"/>
              <a:gd name="connsiteY13" fmla="*/ 1657151 h 4404104"/>
              <a:gd name="connsiteX14" fmla="*/ 441574 w 2731284"/>
              <a:gd name="connsiteY14" fmla="*/ 1115359 h 4404104"/>
              <a:gd name="connsiteX15" fmla="*/ 531547 w 2731284"/>
              <a:gd name="connsiteY15" fmla="*/ 1106289 h 4404104"/>
              <a:gd name="connsiteX16" fmla="*/ 441574 w 2731284"/>
              <a:gd name="connsiteY16" fmla="*/ 1097219 h 4404104"/>
              <a:gd name="connsiteX17" fmla="*/ 0 w 2731284"/>
              <a:gd name="connsiteY17" fmla="*/ 555426 h 4404104"/>
              <a:gd name="connsiteX18" fmla="*/ 553028 w 2731284"/>
              <a:gd name="connsiteY18" fmla="*/ 2398 h 4404104"/>
              <a:gd name="connsiteX19" fmla="*/ 563838 w 2731284"/>
              <a:gd name="connsiteY19" fmla="*/ 3488 h 4404104"/>
              <a:gd name="connsiteX20" fmla="*/ 563838 w 2731284"/>
              <a:gd name="connsiteY20" fmla="*/ 618 h 4404104"/>
              <a:gd name="connsiteX0" fmla="*/ 652738 w 2731284"/>
              <a:gd name="connsiteY0" fmla="*/ 265 h 4419626"/>
              <a:gd name="connsiteX1" fmla="*/ 755456 w 2731284"/>
              <a:gd name="connsiteY1" fmla="*/ 25816 h 4419626"/>
              <a:gd name="connsiteX2" fmla="*/ 2731284 w 2731284"/>
              <a:gd name="connsiteY2" fmla="*/ 2215306 h 4419626"/>
              <a:gd name="connsiteX3" fmla="*/ 755456 w 2731284"/>
              <a:gd name="connsiteY3" fmla="*/ 4404796 h 4419626"/>
              <a:gd name="connsiteX4" fmla="*/ 553028 w 2731284"/>
              <a:gd name="connsiteY4" fmla="*/ 4419626 h 4419626"/>
              <a:gd name="connsiteX5" fmla="*/ 0 w 2731284"/>
              <a:gd name="connsiteY5" fmla="*/ 3866598 h 4419626"/>
              <a:gd name="connsiteX6" fmla="*/ 441574 w 2731284"/>
              <a:gd name="connsiteY6" fmla="*/ 3324806 h 4419626"/>
              <a:gd name="connsiteX7" fmla="*/ 531547 w 2731284"/>
              <a:gd name="connsiteY7" fmla="*/ 3315736 h 4419626"/>
              <a:gd name="connsiteX8" fmla="*/ 441574 w 2731284"/>
              <a:gd name="connsiteY8" fmla="*/ 3306666 h 4419626"/>
              <a:gd name="connsiteX9" fmla="*/ 0 w 2731284"/>
              <a:gd name="connsiteY9" fmla="*/ 2764873 h 4419626"/>
              <a:gd name="connsiteX10" fmla="*/ 441574 w 2731284"/>
              <a:gd name="connsiteY10" fmla="*/ 2223081 h 4419626"/>
              <a:gd name="connsiteX11" fmla="*/ 484304 w 2731284"/>
              <a:gd name="connsiteY11" fmla="*/ 2218773 h 4419626"/>
              <a:gd name="connsiteX12" fmla="*/ 441574 w 2731284"/>
              <a:gd name="connsiteY12" fmla="*/ 2214466 h 4419626"/>
              <a:gd name="connsiteX13" fmla="*/ 0 w 2731284"/>
              <a:gd name="connsiteY13" fmla="*/ 1672673 h 4419626"/>
              <a:gd name="connsiteX14" fmla="*/ 441574 w 2731284"/>
              <a:gd name="connsiteY14" fmla="*/ 1130881 h 4419626"/>
              <a:gd name="connsiteX15" fmla="*/ 531547 w 2731284"/>
              <a:gd name="connsiteY15" fmla="*/ 1121811 h 4419626"/>
              <a:gd name="connsiteX16" fmla="*/ 441574 w 2731284"/>
              <a:gd name="connsiteY16" fmla="*/ 1112741 h 4419626"/>
              <a:gd name="connsiteX17" fmla="*/ 0 w 2731284"/>
              <a:gd name="connsiteY17" fmla="*/ 570948 h 4419626"/>
              <a:gd name="connsiteX18" fmla="*/ 553028 w 2731284"/>
              <a:gd name="connsiteY18" fmla="*/ 17920 h 4419626"/>
              <a:gd name="connsiteX19" fmla="*/ 563838 w 2731284"/>
              <a:gd name="connsiteY19" fmla="*/ 19010 h 4419626"/>
              <a:gd name="connsiteX20" fmla="*/ 652738 w 2731284"/>
              <a:gd name="connsiteY20" fmla="*/ 265 h 4419626"/>
              <a:gd name="connsiteX0" fmla="*/ 563838 w 2731284"/>
              <a:gd name="connsiteY0" fmla="*/ 1090 h 4401706"/>
              <a:gd name="connsiteX1" fmla="*/ 755456 w 2731284"/>
              <a:gd name="connsiteY1" fmla="*/ 7896 h 4401706"/>
              <a:gd name="connsiteX2" fmla="*/ 2731284 w 2731284"/>
              <a:gd name="connsiteY2" fmla="*/ 2197386 h 4401706"/>
              <a:gd name="connsiteX3" fmla="*/ 755456 w 2731284"/>
              <a:gd name="connsiteY3" fmla="*/ 4386876 h 4401706"/>
              <a:gd name="connsiteX4" fmla="*/ 553028 w 2731284"/>
              <a:gd name="connsiteY4" fmla="*/ 4401706 h 4401706"/>
              <a:gd name="connsiteX5" fmla="*/ 0 w 2731284"/>
              <a:gd name="connsiteY5" fmla="*/ 3848678 h 4401706"/>
              <a:gd name="connsiteX6" fmla="*/ 441574 w 2731284"/>
              <a:gd name="connsiteY6" fmla="*/ 3306886 h 4401706"/>
              <a:gd name="connsiteX7" fmla="*/ 531547 w 2731284"/>
              <a:gd name="connsiteY7" fmla="*/ 3297816 h 4401706"/>
              <a:gd name="connsiteX8" fmla="*/ 441574 w 2731284"/>
              <a:gd name="connsiteY8" fmla="*/ 3288746 h 4401706"/>
              <a:gd name="connsiteX9" fmla="*/ 0 w 2731284"/>
              <a:gd name="connsiteY9" fmla="*/ 2746953 h 4401706"/>
              <a:gd name="connsiteX10" fmla="*/ 441574 w 2731284"/>
              <a:gd name="connsiteY10" fmla="*/ 2205161 h 4401706"/>
              <a:gd name="connsiteX11" fmla="*/ 484304 w 2731284"/>
              <a:gd name="connsiteY11" fmla="*/ 2200853 h 4401706"/>
              <a:gd name="connsiteX12" fmla="*/ 441574 w 2731284"/>
              <a:gd name="connsiteY12" fmla="*/ 2196546 h 4401706"/>
              <a:gd name="connsiteX13" fmla="*/ 0 w 2731284"/>
              <a:gd name="connsiteY13" fmla="*/ 1654753 h 4401706"/>
              <a:gd name="connsiteX14" fmla="*/ 441574 w 2731284"/>
              <a:gd name="connsiteY14" fmla="*/ 1112961 h 4401706"/>
              <a:gd name="connsiteX15" fmla="*/ 531547 w 2731284"/>
              <a:gd name="connsiteY15" fmla="*/ 1103891 h 4401706"/>
              <a:gd name="connsiteX16" fmla="*/ 441574 w 2731284"/>
              <a:gd name="connsiteY16" fmla="*/ 1094821 h 4401706"/>
              <a:gd name="connsiteX17" fmla="*/ 0 w 2731284"/>
              <a:gd name="connsiteY17" fmla="*/ 553028 h 4401706"/>
              <a:gd name="connsiteX18" fmla="*/ 553028 w 2731284"/>
              <a:gd name="connsiteY18" fmla="*/ 0 h 4401706"/>
              <a:gd name="connsiteX19" fmla="*/ 563838 w 2731284"/>
              <a:gd name="connsiteY19" fmla="*/ 1090 h 4401706"/>
              <a:gd name="connsiteX0" fmla="*/ 630513 w 2731284"/>
              <a:gd name="connsiteY0" fmla="*/ 0 h 4406966"/>
              <a:gd name="connsiteX1" fmla="*/ 755456 w 2731284"/>
              <a:gd name="connsiteY1" fmla="*/ 13156 h 4406966"/>
              <a:gd name="connsiteX2" fmla="*/ 2731284 w 2731284"/>
              <a:gd name="connsiteY2" fmla="*/ 2202646 h 4406966"/>
              <a:gd name="connsiteX3" fmla="*/ 755456 w 2731284"/>
              <a:gd name="connsiteY3" fmla="*/ 4392136 h 4406966"/>
              <a:gd name="connsiteX4" fmla="*/ 553028 w 2731284"/>
              <a:gd name="connsiteY4" fmla="*/ 4406966 h 4406966"/>
              <a:gd name="connsiteX5" fmla="*/ 0 w 2731284"/>
              <a:gd name="connsiteY5" fmla="*/ 3853938 h 4406966"/>
              <a:gd name="connsiteX6" fmla="*/ 441574 w 2731284"/>
              <a:gd name="connsiteY6" fmla="*/ 3312146 h 4406966"/>
              <a:gd name="connsiteX7" fmla="*/ 531547 w 2731284"/>
              <a:gd name="connsiteY7" fmla="*/ 3303076 h 4406966"/>
              <a:gd name="connsiteX8" fmla="*/ 441574 w 2731284"/>
              <a:gd name="connsiteY8" fmla="*/ 3294006 h 4406966"/>
              <a:gd name="connsiteX9" fmla="*/ 0 w 2731284"/>
              <a:gd name="connsiteY9" fmla="*/ 2752213 h 4406966"/>
              <a:gd name="connsiteX10" fmla="*/ 441574 w 2731284"/>
              <a:gd name="connsiteY10" fmla="*/ 2210421 h 4406966"/>
              <a:gd name="connsiteX11" fmla="*/ 484304 w 2731284"/>
              <a:gd name="connsiteY11" fmla="*/ 2206113 h 4406966"/>
              <a:gd name="connsiteX12" fmla="*/ 441574 w 2731284"/>
              <a:gd name="connsiteY12" fmla="*/ 2201806 h 4406966"/>
              <a:gd name="connsiteX13" fmla="*/ 0 w 2731284"/>
              <a:gd name="connsiteY13" fmla="*/ 1660013 h 4406966"/>
              <a:gd name="connsiteX14" fmla="*/ 441574 w 2731284"/>
              <a:gd name="connsiteY14" fmla="*/ 1118221 h 4406966"/>
              <a:gd name="connsiteX15" fmla="*/ 531547 w 2731284"/>
              <a:gd name="connsiteY15" fmla="*/ 1109151 h 4406966"/>
              <a:gd name="connsiteX16" fmla="*/ 441574 w 2731284"/>
              <a:gd name="connsiteY16" fmla="*/ 1100081 h 4406966"/>
              <a:gd name="connsiteX17" fmla="*/ 0 w 2731284"/>
              <a:gd name="connsiteY17" fmla="*/ 558288 h 4406966"/>
              <a:gd name="connsiteX18" fmla="*/ 553028 w 2731284"/>
              <a:gd name="connsiteY18" fmla="*/ 5260 h 4406966"/>
              <a:gd name="connsiteX19" fmla="*/ 630513 w 2731284"/>
              <a:gd name="connsiteY19" fmla="*/ 0 h 4406966"/>
              <a:gd name="connsiteX0" fmla="*/ 553028 w 2731284"/>
              <a:gd name="connsiteY0" fmla="*/ 0 h 4401706"/>
              <a:gd name="connsiteX1" fmla="*/ 755456 w 2731284"/>
              <a:gd name="connsiteY1" fmla="*/ 7896 h 4401706"/>
              <a:gd name="connsiteX2" fmla="*/ 2731284 w 2731284"/>
              <a:gd name="connsiteY2" fmla="*/ 2197386 h 4401706"/>
              <a:gd name="connsiteX3" fmla="*/ 755456 w 2731284"/>
              <a:gd name="connsiteY3" fmla="*/ 4386876 h 4401706"/>
              <a:gd name="connsiteX4" fmla="*/ 553028 w 2731284"/>
              <a:gd name="connsiteY4" fmla="*/ 4401706 h 4401706"/>
              <a:gd name="connsiteX5" fmla="*/ 0 w 2731284"/>
              <a:gd name="connsiteY5" fmla="*/ 3848678 h 4401706"/>
              <a:gd name="connsiteX6" fmla="*/ 441574 w 2731284"/>
              <a:gd name="connsiteY6" fmla="*/ 3306886 h 4401706"/>
              <a:gd name="connsiteX7" fmla="*/ 531547 w 2731284"/>
              <a:gd name="connsiteY7" fmla="*/ 3297816 h 4401706"/>
              <a:gd name="connsiteX8" fmla="*/ 441574 w 2731284"/>
              <a:gd name="connsiteY8" fmla="*/ 3288746 h 4401706"/>
              <a:gd name="connsiteX9" fmla="*/ 0 w 2731284"/>
              <a:gd name="connsiteY9" fmla="*/ 2746953 h 4401706"/>
              <a:gd name="connsiteX10" fmla="*/ 441574 w 2731284"/>
              <a:gd name="connsiteY10" fmla="*/ 2205161 h 4401706"/>
              <a:gd name="connsiteX11" fmla="*/ 484304 w 2731284"/>
              <a:gd name="connsiteY11" fmla="*/ 2200853 h 4401706"/>
              <a:gd name="connsiteX12" fmla="*/ 441574 w 2731284"/>
              <a:gd name="connsiteY12" fmla="*/ 2196546 h 4401706"/>
              <a:gd name="connsiteX13" fmla="*/ 0 w 2731284"/>
              <a:gd name="connsiteY13" fmla="*/ 1654753 h 4401706"/>
              <a:gd name="connsiteX14" fmla="*/ 441574 w 2731284"/>
              <a:gd name="connsiteY14" fmla="*/ 1112961 h 4401706"/>
              <a:gd name="connsiteX15" fmla="*/ 531547 w 2731284"/>
              <a:gd name="connsiteY15" fmla="*/ 1103891 h 4401706"/>
              <a:gd name="connsiteX16" fmla="*/ 441574 w 2731284"/>
              <a:gd name="connsiteY16" fmla="*/ 1094821 h 4401706"/>
              <a:gd name="connsiteX17" fmla="*/ 0 w 2731284"/>
              <a:gd name="connsiteY17" fmla="*/ 553028 h 4401706"/>
              <a:gd name="connsiteX18" fmla="*/ 553028 w 2731284"/>
              <a:gd name="connsiteY18" fmla="*/ 0 h 4401706"/>
              <a:gd name="connsiteX0" fmla="*/ 553028 w 2731284"/>
              <a:gd name="connsiteY0" fmla="*/ 0 h 4401706"/>
              <a:gd name="connsiteX1" fmla="*/ 755456 w 2731284"/>
              <a:gd name="connsiteY1" fmla="*/ 7896 h 4401706"/>
              <a:gd name="connsiteX2" fmla="*/ 2731284 w 2731284"/>
              <a:gd name="connsiteY2" fmla="*/ 2197386 h 4401706"/>
              <a:gd name="connsiteX3" fmla="*/ 755456 w 2731284"/>
              <a:gd name="connsiteY3" fmla="*/ 4386876 h 4401706"/>
              <a:gd name="connsiteX4" fmla="*/ 553028 w 2731284"/>
              <a:gd name="connsiteY4" fmla="*/ 4401706 h 4401706"/>
              <a:gd name="connsiteX5" fmla="*/ 0 w 2731284"/>
              <a:gd name="connsiteY5" fmla="*/ 3848678 h 4401706"/>
              <a:gd name="connsiteX6" fmla="*/ 441574 w 2731284"/>
              <a:gd name="connsiteY6" fmla="*/ 3306886 h 4401706"/>
              <a:gd name="connsiteX7" fmla="*/ 531547 w 2731284"/>
              <a:gd name="connsiteY7" fmla="*/ 3297816 h 4401706"/>
              <a:gd name="connsiteX8" fmla="*/ 441574 w 2731284"/>
              <a:gd name="connsiteY8" fmla="*/ 3288746 h 4401706"/>
              <a:gd name="connsiteX9" fmla="*/ 0 w 2731284"/>
              <a:gd name="connsiteY9" fmla="*/ 2746953 h 4401706"/>
              <a:gd name="connsiteX10" fmla="*/ 441574 w 2731284"/>
              <a:gd name="connsiteY10" fmla="*/ 2205161 h 4401706"/>
              <a:gd name="connsiteX11" fmla="*/ 484304 w 2731284"/>
              <a:gd name="connsiteY11" fmla="*/ 2200853 h 4401706"/>
              <a:gd name="connsiteX12" fmla="*/ 441574 w 2731284"/>
              <a:gd name="connsiteY12" fmla="*/ 2196546 h 4401706"/>
              <a:gd name="connsiteX13" fmla="*/ 0 w 2731284"/>
              <a:gd name="connsiteY13" fmla="*/ 1654753 h 4401706"/>
              <a:gd name="connsiteX14" fmla="*/ 441574 w 2731284"/>
              <a:gd name="connsiteY14" fmla="*/ 1112961 h 4401706"/>
              <a:gd name="connsiteX15" fmla="*/ 531547 w 2731284"/>
              <a:gd name="connsiteY15" fmla="*/ 1103891 h 4401706"/>
              <a:gd name="connsiteX16" fmla="*/ 441574 w 2731284"/>
              <a:gd name="connsiteY16" fmla="*/ 1094821 h 4401706"/>
              <a:gd name="connsiteX17" fmla="*/ 0 w 2731284"/>
              <a:gd name="connsiteY17" fmla="*/ 553028 h 4401706"/>
              <a:gd name="connsiteX18" fmla="*/ 553028 w 2731284"/>
              <a:gd name="connsiteY18" fmla="*/ 0 h 4401706"/>
              <a:gd name="connsiteX0" fmla="*/ 553028 w 2731284"/>
              <a:gd name="connsiteY0" fmla="*/ 0 h 4401706"/>
              <a:gd name="connsiteX1" fmla="*/ 755456 w 2731284"/>
              <a:gd name="connsiteY1" fmla="*/ 7896 h 4401706"/>
              <a:gd name="connsiteX2" fmla="*/ 2731284 w 2731284"/>
              <a:gd name="connsiteY2" fmla="*/ 2197386 h 4401706"/>
              <a:gd name="connsiteX3" fmla="*/ 755456 w 2731284"/>
              <a:gd name="connsiteY3" fmla="*/ 4386876 h 4401706"/>
              <a:gd name="connsiteX4" fmla="*/ 553028 w 2731284"/>
              <a:gd name="connsiteY4" fmla="*/ 4401706 h 4401706"/>
              <a:gd name="connsiteX5" fmla="*/ 0 w 2731284"/>
              <a:gd name="connsiteY5" fmla="*/ 3848678 h 4401706"/>
              <a:gd name="connsiteX6" fmla="*/ 441574 w 2731284"/>
              <a:gd name="connsiteY6" fmla="*/ 3306886 h 4401706"/>
              <a:gd name="connsiteX7" fmla="*/ 531547 w 2731284"/>
              <a:gd name="connsiteY7" fmla="*/ 3297816 h 4401706"/>
              <a:gd name="connsiteX8" fmla="*/ 441574 w 2731284"/>
              <a:gd name="connsiteY8" fmla="*/ 3288746 h 4401706"/>
              <a:gd name="connsiteX9" fmla="*/ 0 w 2731284"/>
              <a:gd name="connsiteY9" fmla="*/ 2746953 h 4401706"/>
              <a:gd name="connsiteX10" fmla="*/ 441574 w 2731284"/>
              <a:gd name="connsiteY10" fmla="*/ 2205161 h 4401706"/>
              <a:gd name="connsiteX11" fmla="*/ 484304 w 2731284"/>
              <a:gd name="connsiteY11" fmla="*/ 2200853 h 4401706"/>
              <a:gd name="connsiteX12" fmla="*/ 441574 w 2731284"/>
              <a:gd name="connsiteY12" fmla="*/ 2196546 h 4401706"/>
              <a:gd name="connsiteX13" fmla="*/ 0 w 2731284"/>
              <a:gd name="connsiteY13" fmla="*/ 1654753 h 4401706"/>
              <a:gd name="connsiteX14" fmla="*/ 441574 w 2731284"/>
              <a:gd name="connsiteY14" fmla="*/ 1112961 h 4401706"/>
              <a:gd name="connsiteX15" fmla="*/ 531547 w 2731284"/>
              <a:gd name="connsiteY15" fmla="*/ 1103891 h 4401706"/>
              <a:gd name="connsiteX16" fmla="*/ 441574 w 2731284"/>
              <a:gd name="connsiteY16" fmla="*/ 1094821 h 4401706"/>
              <a:gd name="connsiteX17" fmla="*/ 0 w 2731284"/>
              <a:gd name="connsiteY17" fmla="*/ 553028 h 4401706"/>
              <a:gd name="connsiteX18" fmla="*/ 553028 w 2731284"/>
              <a:gd name="connsiteY18" fmla="*/ 0 h 4401706"/>
              <a:gd name="connsiteX0" fmla="*/ 553028 w 2731284"/>
              <a:gd name="connsiteY0" fmla="*/ 0 h 4403490"/>
              <a:gd name="connsiteX1" fmla="*/ 755456 w 2731284"/>
              <a:gd name="connsiteY1" fmla="*/ 7896 h 4403490"/>
              <a:gd name="connsiteX2" fmla="*/ 2731284 w 2731284"/>
              <a:gd name="connsiteY2" fmla="*/ 2197386 h 4403490"/>
              <a:gd name="connsiteX3" fmla="*/ 755456 w 2731284"/>
              <a:gd name="connsiteY3" fmla="*/ 4386876 h 4403490"/>
              <a:gd name="connsiteX4" fmla="*/ 553028 w 2731284"/>
              <a:gd name="connsiteY4" fmla="*/ 4401706 h 4403490"/>
              <a:gd name="connsiteX5" fmla="*/ 0 w 2731284"/>
              <a:gd name="connsiteY5" fmla="*/ 3848678 h 4403490"/>
              <a:gd name="connsiteX6" fmla="*/ 441574 w 2731284"/>
              <a:gd name="connsiteY6" fmla="*/ 3306886 h 4403490"/>
              <a:gd name="connsiteX7" fmla="*/ 531547 w 2731284"/>
              <a:gd name="connsiteY7" fmla="*/ 3297816 h 4403490"/>
              <a:gd name="connsiteX8" fmla="*/ 441574 w 2731284"/>
              <a:gd name="connsiteY8" fmla="*/ 3288746 h 4403490"/>
              <a:gd name="connsiteX9" fmla="*/ 0 w 2731284"/>
              <a:gd name="connsiteY9" fmla="*/ 2746953 h 4403490"/>
              <a:gd name="connsiteX10" fmla="*/ 441574 w 2731284"/>
              <a:gd name="connsiteY10" fmla="*/ 2205161 h 4403490"/>
              <a:gd name="connsiteX11" fmla="*/ 484304 w 2731284"/>
              <a:gd name="connsiteY11" fmla="*/ 2200853 h 4403490"/>
              <a:gd name="connsiteX12" fmla="*/ 441574 w 2731284"/>
              <a:gd name="connsiteY12" fmla="*/ 2196546 h 4403490"/>
              <a:gd name="connsiteX13" fmla="*/ 0 w 2731284"/>
              <a:gd name="connsiteY13" fmla="*/ 1654753 h 4403490"/>
              <a:gd name="connsiteX14" fmla="*/ 441574 w 2731284"/>
              <a:gd name="connsiteY14" fmla="*/ 1112961 h 4403490"/>
              <a:gd name="connsiteX15" fmla="*/ 531547 w 2731284"/>
              <a:gd name="connsiteY15" fmla="*/ 1103891 h 4403490"/>
              <a:gd name="connsiteX16" fmla="*/ 441574 w 2731284"/>
              <a:gd name="connsiteY16" fmla="*/ 1094821 h 4403490"/>
              <a:gd name="connsiteX17" fmla="*/ 0 w 2731284"/>
              <a:gd name="connsiteY17" fmla="*/ 553028 h 4403490"/>
              <a:gd name="connsiteX18" fmla="*/ 553028 w 2731284"/>
              <a:gd name="connsiteY18" fmla="*/ 0 h 4403490"/>
              <a:gd name="connsiteX0" fmla="*/ 553028 w 2731284"/>
              <a:gd name="connsiteY0" fmla="*/ 0 h 4403128"/>
              <a:gd name="connsiteX1" fmla="*/ 755456 w 2731284"/>
              <a:gd name="connsiteY1" fmla="*/ 7896 h 4403128"/>
              <a:gd name="connsiteX2" fmla="*/ 2731284 w 2731284"/>
              <a:gd name="connsiteY2" fmla="*/ 2197386 h 4403128"/>
              <a:gd name="connsiteX3" fmla="*/ 755456 w 2731284"/>
              <a:gd name="connsiteY3" fmla="*/ 4386876 h 4403128"/>
              <a:gd name="connsiteX4" fmla="*/ 553028 w 2731284"/>
              <a:gd name="connsiteY4" fmla="*/ 4401706 h 4403128"/>
              <a:gd name="connsiteX5" fmla="*/ 0 w 2731284"/>
              <a:gd name="connsiteY5" fmla="*/ 3848678 h 4403128"/>
              <a:gd name="connsiteX6" fmla="*/ 441574 w 2731284"/>
              <a:gd name="connsiteY6" fmla="*/ 3306886 h 4403128"/>
              <a:gd name="connsiteX7" fmla="*/ 531547 w 2731284"/>
              <a:gd name="connsiteY7" fmla="*/ 3297816 h 4403128"/>
              <a:gd name="connsiteX8" fmla="*/ 441574 w 2731284"/>
              <a:gd name="connsiteY8" fmla="*/ 3288746 h 4403128"/>
              <a:gd name="connsiteX9" fmla="*/ 0 w 2731284"/>
              <a:gd name="connsiteY9" fmla="*/ 2746953 h 4403128"/>
              <a:gd name="connsiteX10" fmla="*/ 441574 w 2731284"/>
              <a:gd name="connsiteY10" fmla="*/ 2205161 h 4403128"/>
              <a:gd name="connsiteX11" fmla="*/ 484304 w 2731284"/>
              <a:gd name="connsiteY11" fmla="*/ 2200853 h 4403128"/>
              <a:gd name="connsiteX12" fmla="*/ 441574 w 2731284"/>
              <a:gd name="connsiteY12" fmla="*/ 2196546 h 4403128"/>
              <a:gd name="connsiteX13" fmla="*/ 0 w 2731284"/>
              <a:gd name="connsiteY13" fmla="*/ 1654753 h 4403128"/>
              <a:gd name="connsiteX14" fmla="*/ 441574 w 2731284"/>
              <a:gd name="connsiteY14" fmla="*/ 1112961 h 4403128"/>
              <a:gd name="connsiteX15" fmla="*/ 531547 w 2731284"/>
              <a:gd name="connsiteY15" fmla="*/ 1103891 h 4403128"/>
              <a:gd name="connsiteX16" fmla="*/ 441574 w 2731284"/>
              <a:gd name="connsiteY16" fmla="*/ 1094821 h 4403128"/>
              <a:gd name="connsiteX17" fmla="*/ 0 w 2731284"/>
              <a:gd name="connsiteY17" fmla="*/ 553028 h 4403128"/>
              <a:gd name="connsiteX18" fmla="*/ 553028 w 2731284"/>
              <a:gd name="connsiteY18" fmla="*/ 0 h 4403128"/>
              <a:gd name="connsiteX0" fmla="*/ 553028 w 2731284"/>
              <a:gd name="connsiteY0" fmla="*/ 0 h 4403128"/>
              <a:gd name="connsiteX1" fmla="*/ 755456 w 2731284"/>
              <a:gd name="connsiteY1" fmla="*/ 7896 h 4403128"/>
              <a:gd name="connsiteX2" fmla="*/ 2731284 w 2731284"/>
              <a:gd name="connsiteY2" fmla="*/ 2197386 h 4403128"/>
              <a:gd name="connsiteX3" fmla="*/ 755456 w 2731284"/>
              <a:gd name="connsiteY3" fmla="*/ 4386876 h 4403128"/>
              <a:gd name="connsiteX4" fmla="*/ 553028 w 2731284"/>
              <a:gd name="connsiteY4" fmla="*/ 4401706 h 4403128"/>
              <a:gd name="connsiteX5" fmla="*/ 0 w 2731284"/>
              <a:gd name="connsiteY5" fmla="*/ 3848678 h 4403128"/>
              <a:gd name="connsiteX6" fmla="*/ 441574 w 2731284"/>
              <a:gd name="connsiteY6" fmla="*/ 3306886 h 4403128"/>
              <a:gd name="connsiteX7" fmla="*/ 531547 w 2731284"/>
              <a:gd name="connsiteY7" fmla="*/ 3297816 h 4403128"/>
              <a:gd name="connsiteX8" fmla="*/ 441574 w 2731284"/>
              <a:gd name="connsiteY8" fmla="*/ 3288746 h 4403128"/>
              <a:gd name="connsiteX9" fmla="*/ 0 w 2731284"/>
              <a:gd name="connsiteY9" fmla="*/ 2746953 h 4403128"/>
              <a:gd name="connsiteX10" fmla="*/ 441574 w 2731284"/>
              <a:gd name="connsiteY10" fmla="*/ 2205161 h 4403128"/>
              <a:gd name="connsiteX11" fmla="*/ 484304 w 2731284"/>
              <a:gd name="connsiteY11" fmla="*/ 2200853 h 4403128"/>
              <a:gd name="connsiteX12" fmla="*/ 441574 w 2731284"/>
              <a:gd name="connsiteY12" fmla="*/ 2196546 h 4403128"/>
              <a:gd name="connsiteX13" fmla="*/ 0 w 2731284"/>
              <a:gd name="connsiteY13" fmla="*/ 1654753 h 4403128"/>
              <a:gd name="connsiteX14" fmla="*/ 441574 w 2731284"/>
              <a:gd name="connsiteY14" fmla="*/ 1112961 h 4403128"/>
              <a:gd name="connsiteX15" fmla="*/ 531547 w 2731284"/>
              <a:gd name="connsiteY15" fmla="*/ 1103891 h 4403128"/>
              <a:gd name="connsiteX16" fmla="*/ 441574 w 2731284"/>
              <a:gd name="connsiteY16" fmla="*/ 1094821 h 4403128"/>
              <a:gd name="connsiteX17" fmla="*/ 0 w 2731284"/>
              <a:gd name="connsiteY17" fmla="*/ 553028 h 4403128"/>
              <a:gd name="connsiteX18" fmla="*/ 553028 w 2731284"/>
              <a:gd name="connsiteY18" fmla="*/ 0 h 4403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31284" h="4403128">
                <a:moveTo>
                  <a:pt x="553028" y="0"/>
                </a:moveTo>
                <a:cubicBezTo>
                  <a:pt x="620504" y="2632"/>
                  <a:pt x="668930" y="-1086"/>
                  <a:pt x="755456" y="7896"/>
                </a:cubicBezTo>
                <a:cubicBezTo>
                  <a:pt x="1865250" y="120601"/>
                  <a:pt x="2731284" y="1057857"/>
                  <a:pt x="2731284" y="2197386"/>
                </a:cubicBezTo>
                <a:cubicBezTo>
                  <a:pt x="2731284" y="3336916"/>
                  <a:pt x="1865250" y="4274171"/>
                  <a:pt x="755456" y="4386876"/>
                </a:cubicBezTo>
                <a:cubicBezTo>
                  <a:pt x="643530" y="4398169"/>
                  <a:pt x="619171" y="4406603"/>
                  <a:pt x="553028" y="4401706"/>
                </a:cubicBezTo>
                <a:cubicBezTo>
                  <a:pt x="247599" y="4401706"/>
                  <a:pt x="0" y="4154107"/>
                  <a:pt x="0" y="3848678"/>
                </a:cubicBezTo>
                <a:cubicBezTo>
                  <a:pt x="0" y="3581428"/>
                  <a:pt x="189568" y="3358453"/>
                  <a:pt x="441574" y="3306886"/>
                </a:cubicBezTo>
                <a:lnTo>
                  <a:pt x="531547" y="3297816"/>
                </a:lnTo>
                <a:lnTo>
                  <a:pt x="441574" y="3288746"/>
                </a:lnTo>
                <a:cubicBezTo>
                  <a:pt x="189568" y="3237178"/>
                  <a:pt x="0" y="3014204"/>
                  <a:pt x="0" y="2746953"/>
                </a:cubicBezTo>
                <a:cubicBezTo>
                  <a:pt x="0" y="2479703"/>
                  <a:pt x="189568" y="2256728"/>
                  <a:pt x="441574" y="2205161"/>
                </a:cubicBezTo>
                <a:lnTo>
                  <a:pt x="484304" y="2200853"/>
                </a:lnTo>
                <a:lnTo>
                  <a:pt x="441574" y="2196546"/>
                </a:lnTo>
                <a:cubicBezTo>
                  <a:pt x="189568" y="2144978"/>
                  <a:pt x="0" y="1922003"/>
                  <a:pt x="0" y="1654753"/>
                </a:cubicBezTo>
                <a:cubicBezTo>
                  <a:pt x="0" y="1387503"/>
                  <a:pt x="189568" y="1164529"/>
                  <a:pt x="441574" y="1112961"/>
                </a:cubicBezTo>
                <a:lnTo>
                  <a:pt x="531547" y="1103891"/>
                </a:lnTo>
                <a:lnTo>
                  <a:pt x="441574" y="1094821"/>
                </a:lnTo>
                <a:cubicBezTo>
                  <a:pt x="189568" y="1043253"/>
                  <a:pt x="0" y="820279"/>
                  <a:pt x="0" y="553028"/>
                </a:cubicBezTo>
                <a:cubicBezTo>
                  <a:pt x="0" y="247599"/>
                  <a:pt x="247599" y="0"/>
                  <a:pt x="553028" y="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FI"/>
          </a:p>
        </p:txBody>
      </p:sp>
      <p:sp>
        <p:nvSpPr>
          <p:cNvPr id="2" name="Title 1"/>
          <p:cNvSpPr>
            <a:spLocks noGrp="1"/>
          </p:cNvSpPr>
          <p:nvPr>
            <p:ph type="ctrTitle"/>
          </p:nvPr>
        </p:nvSpPr>
        <p:spPr>
          <a:xfrm>
            <a:off x="545273" y="1901986"/>
            <a:ext cx="3474682" cy="1790700"/>
          </a:xfrm>
        </p:spPr>
        <p:txBody>
          <a:bodyPr lIns="0" tIns="0" rIns="0" bIns="0" anchor="b"/>
          <a:lstStyle>
            <a:lvl1pPr algn="l">
              <a:defRPr sz="4500">
                <a:solidFill>
                  <a:schemeClr val="bg1"/>
                </a:solidFill>
              </a:defRPr>
            </a:lvl1pPr>
          </a:lstStyle>
          <a:p>
            <a:r>
              <a:rPr lang="fi-FI"/>
              <a:t>Muokkaa </a:t>
            </a:r>
            <a:r>
              <a:rPr lang="fi-FI" err="1"/>
              <a:t>ots</a:t>
            </a:r>
            <a:r>
              <a:rPr lang="fi-FI"/>
              <a:t>. </a:t>
            </a:r>
            <a:r>
              <a:rPr lang="fi-FI" err="1"/>
              <a:t>perustyyl</a:t>
            </a:r>
            <a:r>
              <a:rPr lang="fi-FI"/>
              <a:t>. </a:t>
            </a:r>
            <a:r>
              <a:rPr lang="fi-FI" err="1"/>
              <a:t>napsautt</a:t>
            </a:r>
            <a:r>
              <a:rPr lang="fi-FI"/>
              <a:t>.</a:t>
            </a:r>
            <a:endParaRPr lang="en-US"/>
          </a:p>
        </p:txBody>
      </p:sp>
      <p:sp>
        <p:nvSpPr>
          <p:cNvPr id="3" name="Subtitle 2"/>
          <p:cNvSpPr>
            <a:spLocks noGrp="1"/>
          </p:cNvSpPr>
          <p:nvPr>
            <p:ph type="subTitle" idx="1"/>
          </p:nvPr>
        </p:nvSpPr>
        <p:spPr>
          <a:xfrm>
            <a:off x="545273" y="3908809"/>
            <a:ext cx="3474682" cy="835134"/>
          </a:xfrm>
        </p:spPr>
        <p:txBody>
          <a:bodyPr lIns="0" tIns="0" rIns="0" bIns="0"/>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a:t>Muokkaa alaotsikon perustyyliä </a:t>
            </a:r>
            <a:r>
              <a:rPr lang="fi-FI" err="1"/>
              <a:t>napsautt</a:t>
            </a:r>
            <a:r>
              <a:rPr lang="fi-FI"/>
              <a:t>.</a:t>
            </a:r>
            <a:endParaRPr lang="en-US"/>
          </a:p>
        </p:txBody>
      </p:sp>
      <p:pic>
        <p:nvPicPr>
          <p:cNvPr id="7" name="Picture 6" descr="A logo with a black background&#10;&#10;Description automatically generated">
            <a:extLst>
              <a:ext uri="{FF2B5EF4-FFF2-40B4-BE49-F238E27FC236}">
                <a16:creationId xmlns:a16="http://schemas.microsoft.com/office/drawing/2014/main" id="{980A4C2A-9721-314E-D298-E83972654EC1}"/>
              </a:ext>
            </a:extLst>
          </p:cNvPr>
          <p:cNvPicPr>
            <a:picLocks noChangeAspect="1"/>
          </p:cNvPicPr>
          <p:nvPr userDrawn="1"/>
        </p:nvPicPr>
        <p:blipFill>
          <a:blip r:embed="rId2"/>
          <a:stretch>
            <a:fillRect/>
          </a:stretch>
        </p:blipFill>
        <p:spPr>
          <a:xfrm>
            <a:off x="563084" y="447061"/>
            <a:ext cx="918604" cy="918604"/>
          </a:xfrm>
          <a:prstGeom prst="rect">
            <a:avLst/>
          </a:prstGeom>
        </p:spPr>
      </p:pic>
      <p:sp>
        <p:nvSpPr>
          <p:cNvPr id="19" name="Freeform 18">
            <a:extLst>
              <a:ext uri="{FF2B5EF4-FFF2-40B4-BE49-F238E27FC236}">
                <a16:creationId xmlns:a16="http://schemas.microsoft.com/office/drawing/2014/main" id="{FBF1FC4E-DF9C-F876-AB58-D07DFF1812A3}"/>
              </a:ext>
            </a:extLst>
          </p:cNvPr>
          <p:cNvSpPr/>
          <p:nvPr userDrawn="1"/>
        </p:nvSpPr>
        <p:spPr>
          <a:xfrm>
            <a:off x="5207114" y="447061"/>
            <a:ext cx="2731284" cy="4403128"/>
          </a:xfrm>
          <a:custGeom>
            <a:avLst/>
            <a:gdLst>
              <a:gd name="connsiteX0" fmla="*/ 563838 w 2731284"/>
              <a:gd name="connsiteY0" fmla="*/ 0 h 4403486"/>
              <a:gd name="connsiteX1" fmla="*/ 755456 w 2731284"/>
              <a:gd name="connsiteY1" fmla="*/ 9676 h 4403486"/>
              <a:gd name="connsiteX2" fmla="*/ 2731284 w 2731284"/>
              <a:gd name="connsiteY2" fmla="*/ 2199166 h 4403486"/>
              <a:gd name="connsiteX3" fmla="*/ 755456 w 2731284"/>
              <a:gd name="connsiteY3" fmla="*/ 4388656 h 4403486"/>
              <a:gd name="connsiteX4" fmla="*/ 644619 w 2731284"/>
              <a:gd name="connsiteY4" fmla="*/ 4394253 h 4403486"/>
              <a:gd name="connsiteX5" fmla="*/ 553028 w 2731284"/>
              <a:gd name="connsiteY5" fmla="*/ 4403486 h 4403486"/>
              <a:gd name="connsiteX6" fmla="*/ 0 w 2731284"/>
              <a:gd name="connsiteY6" fmla="*/ 3850458 h 4403486"/>
              <a:gd name="connsiteX7" fmla="*/ 441574 w 2731284"/>
              <a:gd name="connsiteY7" fmla="*/ 3308666 h 4403486"/>
              <a:gd name="connsiteX8" fmla="*/ 531547 w 2731284"/>
              <a:gd name="connsiteY8" fmla="*/ 3299596 h 4403486"/>
              <a:gd name="connsiteX9" fmla="*/ 441574 w 2731284"/>
              <a:gd name="connsiteY9" fmla="*/ 3290526 h 4403486"/>
              <a:gd name="connsiteX10" fmla="*/ 0 w 2731284"/>
              <a:gd name="connsiteY10" fmla="*/ 2748733 h 4403486"/>
              <a:gd name="connsiteX11" fmla="*/ 441574 w 2731284"/>
              <a:gd name="connsiteY11" fmla="*/ 2206941 h 4403486"/>
              <a:gd name="connsiteX12" fmla="*/ 484304 w 2731284"/>
              <a:gd name="connsiteY12" fmla="*/ 2202633 h 4403486"/>
              <a:gd name="connsiteX13" fmla="*/ 441574 w 2731284"/>
              <a:gd name="connsiteY13" fmla="*/ 2198326 h 4403486"/>
              <a:gd name="connsiteX14" fmla="*/ 0 w 2731284"/>
              <a:gd name="connsiteY14" fmla="*/ 1656533 h 4403486"/>
              <a:gd name="connsiteX15" fmla="*/ 441574 w 2731284"/>
              <a:gd name="connsiteY15" fmla="*/ 1114741 h 4403486"/>
              <a:gd name="connsiteX16" fmla="*/ 531547 w 2731284"/>
              <a:gd name="connsiteY16" fmla="*/ 1105671 h 4403486"/>
              <a:gd name="connsiteX17" fmla="*/ 441574 w 2731284"/>
              <a:gd name="connsiteY17" fmla="*/ 1096601 h 4403486"/>
              <a:gd name="connsiteX18" fmla="*/ 0 w 2731284"/>
              <a:gd name="connsiteY18" fmla="*/ 554808 h 4403486"/>
              <a:gd name="connsiteX19" fmla="*/ 553028 w 2731284"/>
              <a:gd name="connsiteY19" fmla="*/ 1780 h 4403486"/>
              <a:gd name="connsiteX20" fmla="*/ 563838 w 2731284"/>
              <a:gd name="connsiteY20" fmla="*/ 2870 h 4403486"/>
              <a:gd name="connsiteX0" fmla="*/ 563838 w 2731284"/>
              <a:gd name="connsiteY0" fmla="*/ 0 h 4412138"/>
              <a:gd name="connsiteX1" fmla="*/ 755456 w 2731284"/>
              <a:gd name="connsiteY1" fmla="*/ 9676 h 4412138"/>
              <a:gd name="connsiteX2" fmla="*/ 2731284 w 2731284"/>
              <a:gd name="connsiteY2" fmla="*/ 2199166 h 4412138"/>
              <a:gd name="connsiteX3" fmla="*/ 755456 w 2731284"/>
              <a:gd name="connsiteY3" fmla="*/ 4388656 h 4412138"/>
              <a:gd name="connsiteX4" fmla="*/ 648109 w 2731284"/>
              <a:gd name="connsiteY4" fmla="*/ 4411704 h 4412138"/>
              <a:gd name="connsiteX5" fmla="*/ 553028 w 2731284"/>
              <a:gd name="connsiteY5" fmla="*/ 4403486 h 4412138"/>
              <a:gd name="connsiteX6" fmla="*/ 0 w 2731284"/>
              <a:gd name="connsiteY6" fmla="*/ 3850458 h 4412138"/>
              <a:gd name="connsiteX7" fmla="*/ 441574 w 2731284"/>
              <a:gd name="connsiteY7" fmla="*/ 3308666 h 4412138"/>
              <a:gd name="connsiteX8" fmla="*/ 531547 w 2731284"/>
              <a:gd name="connsiteY8" fmla="*/ 3299596 h 4412138"/>
              <a:gd name="connsiteX9" fmla="*/ 441574 w 2731284"/>
              <a:gd name="connsiteY9" fmla="*/ 3290526 h 4412138"/>
              <a:gd name="connsiteX10" fmla="*/ 0 w 2731284"/>
              <a:gd name="connsiteY10" fmla="*/ 2748733 h 4412138"/>
              <a:gd name="connsiteX11" fmla="*/ 441574 w 2731284"/>
              <a:gd name="connsiteY11" fmla="*/ 2206941 h 4412138"/>
              <a:gd name="connsiteX12" fmla="*/ 484304 w 2731284"/>
              <a:gd name="connsiteY12" fmla="*/ 2202633 h 4412138"/>
              <a:gd name="connsiteX13" fmla="*/ 441574 w 2731284"/>
              <a:gd name="connsiteY13" fmla="*/ 2198326 h 4412138"/>
              <a:gd name="connsiteX14" fmla="*/ 0 w 2731284"/>
              <a:gd name="connsiteY14" fmla="*/ 1656533 h 4412138"/>
              <a:gd name="connsiteX15" fmla="*/ 441574 w 2731284"/>
              <a:gd name="connsiteY15" fmla="*/ 1114741 h 4412138"/>
              <a:gd name="connsiteX16" fmla="*/ 531547 w 2731284"/>
              <a:gd name="connsiteY16" fmla="*/ 1105671 h 4412138"/>
              <a:gd name="connsiteX17" fmla="*/ 441574 w 2731284"/>
              <a:gd name="connsiteY17" fmla="*/ 1096601 h 4412138"/>
              <a:gd name="connsiteX18" fmla="*/ 0 w 2731284"/>
              <a:gd name="connsiteY18" fmla="*/ 554808 h 4412138"/>
              <a:gd name="connsiteX19" fmla="*/ 553028 w 2731284"/>
              <a:gd name="connsiteY19" fmla="*/ 1780 h 4412138"/>
              <a:gd name="connsiteX20" fmla="*/ 563838 w 2731284"/>
              <a:gd name="connsiteY20" fmla="*/ 2870 h 4412138"/>
              <a:gd name="connsiteX21" fmla="*/ 563838 w 2731284"/>
              <a:gd name="connsiteY21" fmla="*/ 0 h 4412138"/>
              <a:gd name="connsiteX0" fmla="*/ 563838 w 2731284"/>
              <a:gd name="connsiteY0" fmla="*/ 0 h 4403486"/>
              <a:gd name="connsiteX1" fmla="*/ 755456 w 2731284"/>
              <a:gd name="connsiteY1" fmla="*/ 9676 h 4403486"/>
              <a:gd name="connsiteX2" fmla="*/ 2731284 w 2731284"/>
              <a:gd name="connsiteY2" fmla="*/ 2199166 h 4403486"/>
              <a:gd name="connsiteX3" fmla="*/ 755456 w 2731284"/>
              <a:gd name="connsiteY3" fmla="*/ 4388656 h 4403486"/>
              <a:gd name="connsiteX4" fmla="*/ 553028 w 2731284"/>
              <a:gd name="connsiteY4" fmla="*/ 4403486 h 4403486"/>
              <a:gd name="connsiteX5" fmla="*/ 0 w 2731284"/>
              <a:gd name="connsiteY5" fmla="*/ 3850458 h 4403486"/>
              <a:gd name="connsiteX6" fmla="*/ 441574 w 2731284"/>
              <a:gd name="connsiteY6" fmla="*/ 3308666 h 4403486"/>
              <a:gd name="connsiteX7" fmla="*/ 531547 w 2731284"/>
              <a:gd name="connsiteY7" fmla="*/ 3299596 h 4403486"/>
              <a:gd name="connsiteX8" fmla="*/ 441574 w 2731284"/>
              <a:gd name="connsiteY8" fmla="*/ 3290526 h 4403486"/>
              <a:gd name="connsiteX9" fmla="*/ 0 w 2731284"/>
              <a:gd name="connsiteY9" fmla="*/ 2748733 h 4403486"/>
              <a:gd name="connsiteX10" fmla="*/ 441574 w 2731284"/>
              <a:gd name="connsiteY10" fmla="*/ 2206941 h 4403486"/>
              <a:gd name="connsiteX11" fmla="*/ 484304 w 2731284"/>
              <a:gd name="connsiteY11" fmla="*/ 2202633 h 4403486"/>
              <a:gd name="connsiteX12" fmla="*/ 441574 w 2731284"/>
              <a:gd name="connsiteY12" fmla="*/ 2198326 h 4403486"/>
              <a:gd name="connsiteX13" fmla="*/ 0 w 2731284"/>
              <a:gd name="connsiteY13" fmla="*/ 1656533 h 4403486"/>
              <a:gd name="connsiteX14" fmla="*/ 441574 w 2731284"/>
              <a:gd name="connsiteY14" fmla="*/ 1114741 h 4403486"/>
              <a:gd name="connsiteX15" fmla="*/ 531547 w 2731284"/>
              <a:gd name="connsiteY15" fmla="*/ 1105671 h 4403486"/>
              <a:gd name="connsiteX16" fmla="*/ 441574 w 2731284"/>
              <a:gd name="connsiteY16" fmla="*/ 1096601 h 4403486"/>
              <a:gd name="connsiteX17" fmla="*/ 0 w 2731284"/>
              <a:gd name="connsiteY17" fmla="*/ 554808 h 4403486"/>
              <a:gd name="connsiteX18" fmla="*/ 553028 w 2731284"/>
              <a:gd name="connsiteY18" fmla="*/ 1780 h 4403486"/>
              <a:gd name="connsiteX19" fmla="*/ 563838 w 2731284"/>
              <a:gd name="connsiteY19" fmla="*/ 2870 h 4403486"/>
              <a:gd name="connsiteX20" fmla="*/ 563838 w 2731284"/>
              <a:gd name="connsiteY20" fmla="*/ 0 h 4403486"/>
              <a:gd name="connsiteX0" fmla="*/ 563838 w 2731284"/>
              <a:gd name="connsiteY0" fmla="*/ 0 h 4403486"/>
              <a:gd name="connsiteX1" fmla="*/ 755456 w 2731284"/>
              <a:gd name="connsiteY1" fmla="*/ 9676 h 4403486"/>
              <a:gd name="connsiteX2" fmla="*/ 2731284 w 2731284"/>
              <a:gd name="connsiteY2" fmla="*/ 2199166 h 4403486"/>
              <a:gd name="connsiteX3" fmla="*/ 755456 w 2731284"/>
              <a:gd name="connsiteY3" fmla="*/ 4388656 h 4403486"/>
              <a:gd name="connsiteX4" fmla="*/ 553028 w 2731284"/>
              <a:gd name="connsiteY4" fmla="*/ 4403486 h 4403486"/>
              <a:gd name="connsiteX5" fmla="*/ 0 w 2731284"/>
              <a:gd name="connsiteY5" fmla="*/ 3850458 h 4403486"/>
              <a:gd name="connsiteX6" fmla="*/ 441574 w 2731284"/>
              <a:gd name="connsiteY6" fmla="*/ 3308666 h 4403486"/>
              <a:gd name="connsiteX7" fmla="*/ 531547 w 2731284"/>
              <a:gd name="connsiteY7" fmla="*/ 3299596 h 4403486"/>
              <a:gd name="connsiteX8" fmla="*/ 441574 w 2731284"/>
              <a:gd name="connsiteY8" fmla="*/ 3290526 h 4403486"/>
              <a:gd name="connsiteX9" fmla="*/ 0 w 2731284"/>
              <a:gd name="connsiteY9" fmla="*/ 2748733 h 4403486"/>
              <a:gd name="connsiteX10" fmla="*/ 441574 w 2731284"/>
              <a:gd name="connsiteY10" fmla="*/ 2206941 h 4403486"/>
              <a:gd name="connsiteX11" fmla="*/ 484304 w 2731284"/>
              <a:gd name="connsiteY11" fmla="*/ 2202633 h 4403486"/>
              <a:gd name="connsiteX12" fmla="*/ 441574 w 2731284"/>
              <a:gd name="connsiteY12" fmla="*/ 2198326 h 4403486"/>
              <a:gd name="connsiteX13" fmla="*/ 0 w 2731284"/>
              <a:gd name="connsiteY13" fmla="*/ 1656533 h 4403486"/>
              <a:gd name="connsiteX14" fmla="*/ 441574 w 2731284"/>
              <a:gd name="connsiteY14" fmla="*/ 1114741 h 4403486"/>
              <a:gd name="connsiteX15" fmla="*/ 531547 w 2731284"/>
              <a:gd name="connsiteY15" fmla="*/ 1105671 h 4403486"/>
              <a:gd name="connsiteX16" fmla="*/ 441574 w 2731284"/>
              <a:gd name="connsiteY16" fmla="*/ 1096601 h 4403486"/>
              <a:gd name="connsiteX17" fmla="*/ 0 w 2731284"/>
              <a:gd name="connsiteY17" fmla="*/ 554808 h 4403486"/>
              <a:gd name="connsiteX18" fmla="*/ 553028 w 2731284"/>
              <a:gd name="connsiteY18" fmla="*/ 1780 h 4403486"/>
              <a:gd name="connsiteX19" fmla="*/ 563838 w 2731284"/>
              <a:gd name="connsiteY19" fmla="*/ 2870 h 4403486"/>
              <a:gd name="connsiteX20" fmla="*/ 563838 w 2731284"/>
              <a:gd name="connsiteY20" fmla="*/ 0 h 4403486"/>
              <a:gd name="connsiteX0" fmla="*/ 563838 w 2731284"/>
              <a:gd name="connsiteY0" fmla="*/ 0 h 4404466"/>
              <a:gd name="connsiteX1" fmla="*/ 755456 w 2731284"/>
              <a:gd name="connsiteY1" fmla="*/ 9676 h 4404466"/>
              <a:gd name="connsiteX2" fmla="*/ 2731284 w 2731284"/>
              <a:gd name="connsiteY2" fmla="*/ 2199166 h 4404466"/>
              <a:gd name="connsiteX3" fmla="*/ 755456 w 2731284"/>
              <a:gd name="connsiteY3" fmla="*/ 4388656 h 4404466"/>
              <a:gd name="connsiteX4" fmla="*/ 553028 w 2731284"/>
              <a:gd name="connsiteY4" fmla="*/ 4403486 h 4404466"/>
              <a:gd name="connsiteX5" fmla="*/ 0 w 2731284"/>
              <a:gd name="connsiteY5" fmla="*/ 3850458 h 4404466"/>
              <a:gd name="connsiteX6" fmla="*/ 441574 w 2731284"/>
              <a:gd name="connsiteY6" fmla="*/ 3308666 h 4404466"/>
              <a:gd name="connsiteX7" fmla="*/ 531547 w 2731284"/>
              <a:gd name="connsiteY7" fmla="*/ 3299596 h 4404466"/>
              <a:gd name="connsiteX8" fmla="*/ 441574 w 2731284"/>
              <a:gd name="connsiteY8" fmla="*/ 3290526 h 4404466"/>
              <a:gd name="connsiteX9" fmla="*/ 0 w 2731284"/>
              <a:gd name="connsiteY9" fmla="*/ 2748733 h 4404466"/>
              <a:gd name="connsiteX10" fmla="*/ 441574 w 2731284"/>
              <a:gd name="connsiteY10" fmla="*/ 2206941 h 4404466"/>
              <a:gd name="connsiteX11" fmla="*/ 484304 w 2731284"/>
              <a:gd name="connsiteY11" fmla="*/ 2202633 h 4404466"/>
              <a:gd name="connsiteX12" fmla="*/ 441574 w 2731284"/>
              <a:gd name="connsiteY12" fmla="*/ 2198326 h 4404466"/>
              <a:gd name="connsiteX13" fmla="*/ 0 w 2731284"/>
              <a:gd name="connsiteY13" fmla="*/ 1656533 h 4404466"/>
              <a:gd name="connsiteX14" fmla="*/ 441574 w 2731284"/>
              <a:gd name="connsiteY14" fmla="*/ 1114741 h 4404466"/>
              <a:gd name="connsiteX15" fmla="*/ 531547 w 2731284"/>
              <a:gd name="connsiteY15" fmla="*/ 1105671 h 4404466"/>
              <a:gd name="connsiteX16" fmla="*/ 441574 w 2731284"/>
              <a:gd name="connsiteY16" fmla="*/ 1096601 h 4404466"/>
              <a:gd name="connsiteX17" fmla="*/ 0 w 2731284"/>
              <a:gd name="connsiteY17" fmla="*/ 554808 h 4404466"/>
              <a:gd name="connsiteX18" fmla="*/ 553028 w 2731284"/>
              <a:gd name="connsiteY18" fmla="*/ 1780 h 4404466"/>
              <a:gd name="connsiteX19" fmla="*/ 563838 w 2731284"/>
              <a:gd name="connsiteY19" fmla="*/ 2870 h 4404466"/>
              <a:gd name="connsiteX20" fmla="*/ 563838 w 2731284"/>
              <a:gd name="connsiteY20" fmla="*/ 0 h 4404466"/>
              <a:gd name="connsiteX0" fmla="*/ 563838 w 2731284"/>
              <a:gd name="connsiteY0" fmla="*/ 0 h 4405270"/>
              <a:gd name="connsiteX1" fmla="*/ 755456 w 2731284"/>
              <a:gd name="connsiteY1" fmla="*/ 9676 h 4405270"/>
              <a:gd name="connsiteX2" fmla="*/ 2731284 w 2731284"/>
              <a:gd name="connsiteY2" fmla="*/ 2199166 h 4405270"/>
              <a:gd name="connsiteX3" fmla="*/ 755456 w 2731284"/>
              <a:gd name="connsiteY3" fmla="*/ 4388656 h 4405270"/>
              <a:gd name="connsiteX4" fmla="*/ 553028 w 2731284"/>
              <a:gd name="connsiteY4" fmla="*/ 4403486 h 4405270"/>
              <a:gd name="connsiteX5" fmla="*/ 0 w 2731284"/>
              <a:gd name="connsiteY5" fmla="*/ 3850458 h 4405270"/>
              <a:gd name="connsiteX6" fmla="*/ 441574 w 2731284"/>
              <a:gd name="connsiteY6" fmla="*/ 3308666 h 4405270"/>
              <a:gd name="connsiteX7" fmla="*/ 531547 w 2731284"/>
              <a:gd name="connsiteY7" fmla="*/ 3299596 h 4405270"/>
              <a:gd name="connsiteX8" fmla="*/ 441574 w 2731284"/>
              <a:gd name="connsiteY8" fmla="*/ 3290526 h 4405270"/>
              <a:gd name="connsiteX9" fmla="*/ 0 w 2731284"/>
              <a:gd name="connsiteY9" fmla="*/ 2748733 h 4405270"/>
              <a:gd name="connsiteX10" fmla="*/ 441574 w 2731284"/>
              <a:gd name="connsiteY10" fmla="*/ 2206941 h 4405270"/>
              <a:gd name="connsiteX11" fmla="*/ 484304 w 2731284"/>
              <a:gd name="connsiteY11" fmla="*/ 2202633 h 4405270"/>
              <a:gd name="connsiteX12" fmla="*/ 441574 w 2731284"/>
              <a:gd name="connsiteY12" fmla="*/ 2198326 h 4405270"/>
              <a:gd name="connsiteX13" fmla="*/ 0 w 2731284"/>
              <a:gd name="connsiteY13" fmla="*/ 1656533 h 4405270"/>
              <a:gd name="connsiteX14" fmla="*/ 441574 w 2731284"/>
              <a:gd name="connsiteY14" fmla="*/ 1114741 h 4405270"/>
              <a:gd name="connsiteX15" fmla="*/ 531547 w 2731284"/>
              <a:gd name="connsiteY15" fmla="*/ 1105671 h 4405270"/>
              <a:gd name="connsiteX16" fmla="*/ 441574 w 2731284"/>
              <a:gd name="connsiteY16" fmla="*/ 1096601 h 4405270"/>
              <a:gd name="connsiteX17" fmla="*/ 0 w 2731284"/>
              <a:gd name="connsiteY17" fmla="*/ 554808 h 4405270"/>
              <a:gd name="connsiteX18" fmla="*/ 553028 w 2731284"/>
              <a:gd name="connsiteY18" fmla="*/ 1780 h 4405270"/>
              <a:gd name="connsiteX19" fmla="*/ 563838 w 2731284"/>
              <a:gd name="connsiteY19" fmla="*/ 2870 h 4405270"/>
              <a:gd name="connsiteX20" fmla="*/ 563838 w 2731284"/>
              <a:gd name="connsiteY20" fmla="*/ 0 h 4405270"/>
              <a:gd name="connsiteX0" fmla="*/ 563838 w 2731284"/>
              <a:gd name="connsiteY0" fmla="*/ 0 h 4406620"/>
              <a:gd name="connsiteX1" fmla="*/ 755456 w 2731284"/>
              <a:gd name="connsiteY1" fmla="*/ 9676 h 4406620"/>
              <a:gd name="connsiteX2" fmla="*/ 2731284 w 2731284"/>
              <a:gd name="connsiteY2" fmla="*/ 2199166 h 4406620"/>
              <a:gd name="connsiteX3" fmla="*/ 755456 w 2731284"/>
              <a:gd name="connsiteY3" fmla="*/ 4388656 h 4406620"/>
              <a:gd name="connsiteX4" fmla="*/ 553028 w 2731284"/>
              <a:gd name="connsiteY4" fmla="*/ 4403486 h 4406620"/>
              <a:gd name="connsiteX5" fmla="*/ 0 w 2731284"/>
              <a:gd name="connsiteY5" fmla="*/ 3850458 h 4406620"/>
              <a:gd name="connsiteX6" fmla="*/ 441574 w 2731284"/>
              <a:gd name="connsiteY6" fmla="*/ 3308666 h 4406620"/>
              <a:gd name="connsiteX7" fmla="*/ 531547 w 2731284"/>
              <a:gd name="connsiteY7" fmla="*/ 3299596 h 4406620"/>
              <a:gd name="connsiteX8" fmla="*/ 441574 w 2731284"/>
              <a:gd name="connsiteY8" fmla="*/ 3290526 h 4406620"/>
              <a:gd name="connsiteX9" fmla="*/ 0 w 2731284"/>
              <a:gd name="connsiteY9" fmla="*/ 2748733 h 4406620"/>
              <a:gd name="connsiteX10" fmla="*/ 441574 w 2731284"/>
              <a:gd name="connsiteY10" fmla="*/ 2206941 h 4406620"/>
              <a:gd name="connsiteX11" fmla="*/ 484304 w 2731284"/>
              <a:gd name="connsiteY11" fmla="*/ 2202633 h 4406620"/>
              <a:gd name="connsiteX12" fmla="*/ 441574 w 2731284"/>
              <a:gd name="connsiteY12" fmla="*/ 2198326 h 4406620"/>
              <a:gd name="connsiteX13" fmla="*/ 0 w 2731284"/>
              <a:gd name="connsiteY13" fmla="*/ 1656533 h 4406620"/>
              <a:gd name="connsiteX14" fmla="*/ 441574 w 2731284"/>
              <a:gd name="connsiteY14" fmla="*/ 1114741 h 4406620"/>
              <a:gd name="connsiteX15" fmla="*/ 531547 w 2731284"/>
              <a:gd name="connsiteY15" fmla="*/ 1105671 h 4406620"/>
              <a:gd name="connsiteX16" fmla="*/ 441574 w 2731284"/>
              <a:gd name="connsiteY16" fmla="*/ 1096601 h 4406620"/>
              <a:gd name="connsiteX17" fmla="*/ 0 w 2731284"/>
              <a:gd name="connsiteY17" fmla="*/ 554808 h 4406620"/>
              <a:gd name="connsiteX18" fmla="*/ 553028 w 2731284"/>
              <a:gd name="connsiteY18" fmla="*/ 1780 h 4406620"/>
              <a:gd name="connsiteX19" fmla="*/ 563838 w 2731284"/>
              <a:gd name="connsiteY19" fmla="*/ 2870 h 4406620"/>
              <a:gd name="connsiteX20" fmla="*/ 563838 w 2731284"/>
              <a:gd name="connsiteY20" fmla="*/ 0 h 4406620"/>
              <a:gd name="connsiteX0" fmla="*/ 563838 w 2731284"/>
              <a:gd name="connsiteY0" fmla="*/ 0 h 4407178"/>
              <a:gd name="connsiteX1" fmla="*/ 755456 w 2731284"/>
              <a:gd name="connsiteY1" fmla="*/ 9676 h 4407178"/>
              <a:gd name="connsiteX2" fmla="*/ 2731284 w 2731284"/>
              <a:gd name="connsiteY2" fmla="*/ 2199166 h 4407178"/>
              <a:gd name="connsiteX3" fmla="*/ 755456 w 2731284"/>
              <a:gd name="connsiteY3" fmla="*/ 4388656 h 4407178"/>
              <a:gd name="connsiteX4" fmla="*/ 553028 w 2731284"/>
              <a:gd name="connsiteY4" fmla="*/ 4403486 h 4407178"/>
              <a:gd name="connsiteX5" fmla="*/ 0 w 2731284"/>
              <a:gd name="connsiteY5" fmla="*/ 3850458 h 4407178"/>
              <a:gd name="connsiteX6" fmla="*/ 441574 w 2731284"/>
              <a:gd name="connsiteY6" fmla="*/ 3308666 h 4407178"/>
              <a:gd name="connsiteX7" fmla="*/ 531547 w 2731284"/>
              <a:gd name="connsiteY7" fmla="*/ 3299596 h 4407178"/>
              <a:gd name="connsiteX8" fmla="*/ 441574 w 2731284"/>
              <a:gd name="connsiteY8" fmla="*/ 3290526 h 4407178"/>
              <a:gd name="connsiteX9" fmla="*/ 0 w 2731284"/>
              <a:gd name="connsiteY9" fmla="*/ 2748733 h 4407178"/>
              <a:gd name="connsiteX10" fmla="*/ 441574 w 2731284"/>
              <a:gd name="connsiteY10" fmla="*/ 2206941 h 4407178"/>
              <a:gd name="connsiteX11" fmla="*/ 484304 w 2731284"/>
              <a:gd name="connsiteY11" fmla="*/ 2202633 h 4407178"/>
              <a:gd name="connsiteX12" fmla="*/ 441574 w 2731284"/>
              <a:gd name="connsiteY12" fmla="*/ 2198326 h 4407178"/>
              <a:gd name="connsiteX13" fmla="*/ 0 w 2731284"/>
              <a:gd name="connsiteY13" fmla="*/ 1656533 h 4407178"/>
              <a:gd name="connsiteX14" fmla="*/ 441574 w 2731284"/>
              <a:gd name="connsiteY14" fmla="*/ 1114741 h 4407178"/>
              <a:gd name="connsiteX15" fmla="*/ 531547 w 2731284"/>
              <a:gd name="connsiteY15" fmla="*/ 1105671 h 4407178"/>
              <a:gd name="connsiteX16" fmla="*/ 441574 w 2731284"/>
              <a:gd name="connsiteY16" fmla="*/ 1096601 h 4407178"/>
              <a:gd name="connsiteX17" fmla="*/ 0 w 2731284"/>
              <a:gd name="connsiteY17" fmla="*/ 554808 h 4407178"/>
              <a:gd name="connsiteX18" fmla="*/ 553028 w 2731284"/>
              <a:gd name="connsiteY18" fmla="*/ 1780 h 4407178"/>
              <a:gd name="connsiteX19" fmla="*/ 563838 w 2731284"/>
              <a:gd name="connsiteY19" fmla="*/ 2870 h 4407178"/>
              <a:gd name="connsiteX20" fmla="*/ 563838 w 2731284"/>
              <a:gd name="connsiteY20" fmla="*/ 0 h 4407178"/>
              <a:gd name="connsiteX0" fmla="*/ 563838 w 2731284"/>
              <a:gd name="connsiteY0" fmla="*/ 0 h 4406620"/>
              <a:gd name="connsiteX1" fmla="*/ 755456 w 2731284"/>
              <a:gd name="connsiteY1" fmla="*/ 9676 h 4406620"/>
              <a:gd name="connsiteX2" fmla="*/ 2731284 w 2731284"/>
              <a:gd name="connsiteY2" fmla="*/ 2199166 h 4406620"/>
              <a:gd name="connsiteX3" fmla="*/ 755456 w 2731284"/>
              <a:gd name="connsiteY3" fmla="*/ 4388656 h 4406620"/>
              <a:gd name="connsiteX4" fmla="*/ 553028 w 2731284"/>
              <a:gd name="connsiteY4" fmla="*/ 4403486 h 4406620"/>
              <a:gd name="connsiteX5" fmla="*/ 0 w 2731284"/>
              <a:gd name="connsiteY5" fmla="*/ 3850458 h 4406620"/>
              <a:gd name="connsiteX6" fmla="*/ 441574 w 2731284"/>
              <a:gd name="connsiteY6" fmla="*/ 3308666 h 4406620"/>
              <a:gd name="connsiteX7" fmla="*/ 531547 w 2731284"/>
              <a:gd name="connsiteY7" fmla="*/ 3299596 h 4406620"/>
              <a:gd name="connsiteX8" fmla="*/ 441574 w 2731284"/>
              <a:gd name="connsiteY8" fmla="*/ 3290526 h 4406620"/>
              <a:gd name="connsiteX9" fmla="*/ 0 w 2731284"/>
              <a:gd name="connsiteY9" fmla="*/ 2748733 h 4406620"/>
              <a:gd name="connsiteX10" fmla="*/ 441574 w 2731284"/>
              <a:gd name="connsiteY10" fmla="*/ 2206941 h 4406620"/>
              <a:gd name="connsiteX11" fmla="*/ 484304 w 2731284"/>
              <a:gd name="connsiteY11" fmla="*/ 2202633 h 4406620"/>
              <a:gd name="connsiteX12" fmla="*/ 441574 w 2731284"/>
              <a:gd name="connsiteY12" fmla="*/ 2198326 h 4406620"/>
              <a:gd name="connsiteX13" fmla="*/ 0 w 2731284"/>
              <a:gd name="connsiteY13" fmla="*/ 1656533 h 4406620"/>
              <a:gd name="connsiteX14" fmla="*/ 441574 w 2731284"/>
              <a:gd name="connsiteY14" fmla="*/ 1114741 h 4406620"/>
              <a:gd name="connsiteX15" fmla="*/ 531547 w 2731284"/>
              <a:gd name="connsiteY15" fmla="*/ 1105671 h 4406620"/>
              <a:gd name="connsiteX16" fmla="*/ 441574 w 2731284"/>
              <a:gd name="connsiteY16" fmla="*/ 1096601 h 4406620"/>
              <a:gd name="connsiteX17" fmla="*/ 0 w 2731284"/>
              <a:gd name="connsiteY17" fmla="*/ 554808 h 4406620"/>
              <a:gd name="connsiteX18" fmla="*/ 553028 w 2731284"/>
              <a:gd name="connsiteY18" fmla="*/ 1780 h 4406620"/>
              <a:gd name="connsiteX19" fmla="*/ 563838 w 2731284"/>
              <a:gd name="connsiteY19" fmla="*/ 2870 h 4406620"/>
              <a:gd name="connsiteX20" fmla="*/ 563838 w 2731284"/>
              <a:gd name="connsiteY20" fmla="*/ 0 h 4406620"/>
              <a:gd name="connsiteX0" fmla="*/ 563838 w 2731284"/>
              <a:gd name="connsiteY0" fmla="*/ 0 h 4403486"/>
              <a:gd name="connsiteX1" fmla="*/ 755456 w 2731284"/>
              <a:gd name="connsiteY1" fmla="*/ 9676 h 4403486"/>
              <a:gd name="connsiteX2" fmla="*/ 2731284 w 2731284"/>
              <a:gd name="connsiteY2" fmla="*/ 2199166 h 4403486"/>
              <a:gd name="connsiteX3" fmla="*/ 755456 w 2731284"/>
              <a:gd name="connsiteY3" fmla="*/ 4388656 h 4403486"/>
              <a:gd name="connsiteX4" fmla="*/ 553028 w 2731284"/>
              <a:gd name="connsiteY4" fmla="*/ 4403486 h 4403486"/>
              <a:gd name="connsiteX5" fmla="*/ 0 w 2731284"/>
              <a:gd name="connsiteY5" fmla="*/ 3850458 h 4403486"/>
              <a:gd name="connsiteX6" fmla="*/ 441574 w 2731284"/>
              <a:gd name="connsiteY6" fmla="*/ 3308666 h 4403486"/>
              <a:gd name="connsiteX7" fmla="*/ 531547 w 2731284"/>
              <a:gd name="connsiteY7" fmla="*/ 3299596 h 4403486"/>
              <a:gd name="connsiteX8" fmla="*/ 441574 w 2731284"/>
              <a:gd name="connsiteY8" fmla="*/ 3290526 h 4403486"/>
              <a:gd name="connsiteX9" fmla="*/ 0 w 2731284"/>
              <a:gd name="connsiteY9" fmla="*/ 2748733 h 4403486"/>
              <a:gd name="connsiteX10" fmla="*/ 441574 w 2731284"/>
              <a:gd name="connsiteY10" fmla="*/ 2206941 h 4403486"/>
              <a:gd name="connsiteX11" fmla="*/ 484304 w 2731284"/>
              <a:gd name="connsiteY11" fmla="*/ 2202633 h 4403486"/>
              <a:gd name="connsiteX12" fmla="*/ 441574 w 2731284"/>
              <a:gd name="connsiteY12" fmla="*/ 2198326 h 4403486"/>
              <a:gd name="connsiteX13" fmla="*/ 0 w 2731284"/>
              <a:gd name="connsiteY13" fmla="*/ 1656533 h 4403486"/>
              <a:gd name="connsiteX14" fmla="*/ 441574 w 2731284"/>
              <a:gd name="connsiteY14" fmla="*/ 1114741 h 4403486"/>
              <a:gd name="connsiteX15" fmla="*/ 531547 w 2731284"/>
              <a:gd name="connsiteY15" fmla="*/ 1105671 h 4403486"/>
              <a:gd name="connsiteX16" fmla="*/ 441574 w 2731284"/>
              <a:gd name="connsiteY16" fmla="*/ 1096601 h 4403486"/>
              <a:gd name="connsiteX17" fmla="*/ 0 w 2731284"/>
              <a:gd name="connsiteY17" fmla="*/ 554808 h 4403486"/>
              <a:gd name="connsiteX18" fmla="*/ 553028 w 2731284"/>
              <a:gd name="connsiteY18" fmla="*/ 1780 h 4403486"/>
              <a:gd name="connsiteX19" fmla="*/ 563838 w 2731284"/>
              <a:gd name="connsiteY19" fmla="*/ 2870 h 4403486"/>
              <a:gd name="connsiteX20" fmla="*/ 563838 w 2731284"/>
              <a:gd name="connsiteY20" fmla="*/ 0 h 4403486"/>
              <a:gd name="connsiteX0" fmla="*/ 563838 w 2731284"/>
              <a:gd name="connsiteY0" fmla="*/ 618 h 4404104"/>
              <a:gd name="connsiteX1" fmla="*/ 755456 w 2731284"/>
              <a:gd name="connsiteY1" fmla="*/ 10294 h 4404104"/>
              <a:gd name="connsiteX2" fmla="*/ 2731284 w 2731284"/>
              <a:gd name="connsiteY2" fmla="*/ 2199784 h 4404104"/>
              <a:gd name="connsiteX3" fmla="*/ 755456 w 2731284"/>
              <a:gd name="connsiteY3" fmla="*/ 4389274 h 4404104"/>
              <a:gd name="connsiteX4" fmla="*/ 553028 w 2731284"/>
              <a:gd name="connsiteY4" fmla="*/ 4404104 h 4404104"/>
              <a:gd name="connsiteX5" fmla="*/ 0 w 2731284"/>
              <a:gd name="connsiteY5" fmla="*/ 3851076 h 4404104"/>
              <a:gd name="connsiteX6" fmla="*/ 441574 w 2731284"/>
              <a:gd name="connsiteY6" fmla="*/ 3309284 h 4404104"/>
              <a:gd name="connsiteX7" fmla="*/ 531547 w 2731284"/>
              <a:gd name="connsiteY7" fmla="*/ 3300214 h 4404104"/>
              <a:gd name="connsiteX8" fmla="*/ 441574 w 2731284"/>
              <a:gd name="connsiteY8" fmla="*/ 3291144 h 4404104"/>
              <a:gd name="connsiteX9" fmla="*/ 0 w 2731284"/>
              <a:gd name="connsiteY9" fmla="*/ 2749351 h 4404104"/>
              <a:gd name="connsiteX10" fmla="*/ 441574 w 2731284"/>
              <a:gd name="connsiteY10" fmla="*/ 2207559 h 4404104"/>
              <a:gd name="connsiteX11" fmla="*/ 484304 w 2731284"/>
              <a:gd name="connsiteY11" fmla="*/ 2203251 h 4404104"/>
              <a:gd name="connsiteX12" fmla="*/ 441574 w 2731284"/>
              <a:gd name="connsiteY12" fmla="*/ 2198944 h 4404104"/>
              <a:gd name="connsiteX13" fmla="*/ 0 w 2731284"/>
              <a:gd name="connsiteY13" fmla="*/ 1657151 h 4404104"/>
              <a:gd name="connsiteX14" fmla="*/ 441574 w 2731284"/>
              <a:gd name="connsiteY14" fmla="*/ 1115359 h 4404104"/>
              <a:gd name="connsiteX15" fmla="*/ 531547 w 2731284"/>
              <a:gd name="connsiteY15" fmla="*/ 1106289 h 4404104"/>
              <a:gd name="connsiteX16" fmla="*/ 441574 w 2731284"/>
              <a:gd name="connsiteY16" fmla="*/ 1097219 h 4404104"/>
              <a:gd name="connsiteX17" fmla="*/ 0 w 2731284"/>
              <a:gd name="connsiteY17" fmla="*/ 555426 h 4404104"/>
              <a:gd name="connsiteX18" fmla="*/ 553028 w 2731284"/>
              <a:gd name="connsiteY18" fmla="*/ 2398 h 4404104"/>
              <a:gd name="connsiteX19" fmla="*/ 563838 w 2731284"/>
              <a:gd name="connsiteY19" fmla="*/ 3488 h 4404104"/>
              <a:gd name="connsiteX20" fmla="*/ 563838 w 2731284"/>
              <a:gd name="connsiteY20" fmla="*/ 618 h 4404104"/>
              <a:gd name="connsiteX0" fmla="*/ 652738 w 2731284"/>
              <a:gd name="connsiteY0" fmla="*/ 265 h 4419626"/>
              <a:gd name="connsiteX1" fmla="*/ 755456 w 2731284"/>
              <a:gd name="connsiteY1" fmla="*/ 25816 h 4419626"/>
              <a:gd name="connsiteX2" fmla="*/ 2731284 w 2731284"/>
              <a:gd name="connsiteY2" fmla="*/ 2215306 h 4419626"/>
              <a:gd name="connsiteX3" fmla="*/ 755456 w 2731284"/>
              <a:gd name="connsiteY3" fmla="*/ 4404796 h 4419626"/>
              <a:gd name="connsiteX4" fmla="*/ 553028 w 2731284"/>
              <a:gd name="connsiteY4" fmla="*/ 4419626 h 4419626"/>
              <a:gd name="connsiteX5" fmla="*/ 0 w 2731284"/>
              <a:gd name="connsiteY5" fmla="*/ 3866598 h 4419626"/>
              <a:gd name="connsiteX6" fmla="*/ 441574 w 2731284"/>
              <a:gd name="connsiteY6" fmla="*/ 3324806 h 4419626"/>
              <a:gd name="connsiteX7" fmla="*/ 531547 w 2731284"/>
              <a:gd name="connsiteY7" fmla="*/ 3315736 h 4419626"/>
              <a:gd name="connsiteX8" fmla="*/ 441574 w 2731284"/>
              <a:gd name="connsiteY8" fmla="*/ 3306666 h 4419626"/>
              <a:gd name="connsiteX9" fmla="*/ 0 w 2731284"/>
              <a:gd name="connsiteY9" fmla="*/ 2764873 h 4419626"/>
              <a:gd name="connsiteX10" fmla="*/ 441574 w 2731284"/>
              <a:gd name="connsiteY10" fmla="*/ 2223081 h 4419626"/>
              <a:gd name="connsiteX11" fmla="*/ 484304 w 2731284"/>
              <a:gd name="connsiteY11" fmla="*/ 2218773 h 4419626"/>
              <a:gd name="connsiteX12" fmla="*/ 441574 w 2731284"/>
              <a:gd name="connsiteY12" fmla="*/ 2214466 h 4419626"/>
              <a:gd name="connsiteX13" fmla="*/ 0 w 2731284"/>
              <a:gd name="connsiteY13" fmla="*/ 1672673 h 4419626"/>
              <a:gd name="connsiteX14" fmla="*/ 441574 w 2731284"/>
              <a:gd name="connsiteY14" fmla="*/ 1130881 h 4419626"/>
              <a:gd name="connsiteX15" fmla="*/ 531547 w 2731284"/>
              <a:gd name="connsiteY15" fmla="*/ 1121811 h 4419626"/>
              <a:gd name="connsiteX16" fmla="*/ 441574 w 2731284"/>
              <a:gd name="connsiteY16" fmla="*/ 1112741 h 4419626"/>
              <a:gd name="connsiteX17" fmla="*/ 0 w 2731284"/>
              <a:gd name="connsiteY17" fmla="*/ 570948 h 4419626"/>
              <a:gd name="connsiteX18" fmla="*/ 553028 w 2731284"/>
              <a:gd name="connsiteY18" fmla="*/ 17920 h 4419626"/>
              <a:gd name="connsiteX19" fmla="*/ 563838 w 2731284"/>
              <a:gd name="connsiteY19" fmla="*/ 19010 h 4419626"/>
              <a:gd name="connsiteX20" fmla="*/ 652738 w 2731284"/>
              <a:gd name="connsiteY20" fmla="*/ 265 h 4419626"/>
              <a:gd name="connsiteX0" fmla="*/ 563838 w 2731284"/>
              <a:gd name="connsiteY0" fmla="*/ 1090 h 4401706"/>
              <a:gd name="connsiteX1" fmla="*/ 755456 w 2731284"/>
              <a:gd name="connsiteY1" fmla="*/ 7896 h 4401706"/>
              <a:gd name="connsiteX2" fmla="*/ 2731284 w 2731284"/>
              <a:gd name="connsiteY2" fmla="*/ 2197386 h 4401706"/>
              <a:gd name="connsiteX3" fmla="*/ 755456 w 2731284"/>
              <a:gd name="connsiteY3" fmla="*/ 4386876 h 4401706"/>
              <a:gd name="connsiteX4" fmla="*/ 553028 w 2731284"/>
              <a:gd name="connsiteY4" fmla="*/ 4401706 h 4401706"/>
              <a:gd name="connsiteX5" fmla="*/ 0 w 2731284"/>
              <a:gd name="connsiteY5" fmla="*/ 3848678 h 4401706"/>
              <a:gd name="connsiteX6" fmla="*/ 441574 w 2731284"/>
              <a:gd name="connsiteY6" fmla="*/ 3306886 h 4401706"/>
              <a:gd name="connsiteX7" fmla="*/ 531547 w 2731284"/>
              <a:gd name="connsiteY7" fmla="*/ 3297816 h 4401706"/>
              <a:gd name="connsiteX8" fmla="*/ 441574 w 2731284"/>
              <a:gd name="connsiteY8" fmla="*/ 3288746 h 4401706"/>
              <a:gd name="connsiteX9" fmla="*/ 0 w 2731284"/>
              <a:gd name="connsiteY9" fmla="*/ 2746953 h 4401706"/>
              <a:gd name="connsiteX10" fmla="*/ 441574 w 2731284"/>
              <a:gd name="connsiteY10" fmla="*/ 2205161 h 4401706"/>
              <a:gd name="connsiteX11" fmla="*/ 484304 w 2731284"/>
              <a:gd name="connsiteY11" fmla="*/ 2200853 h 4401706"/>
              <a:gd name="connsiteX12" fmla="*/ 441574 w 2731284"/>
              <a:gd name="connsiteY12" fmla="*/ 2196546 h 4401706"/>
              <a:gd name="connsiteX13" fmla="*/ 0 w 2731284"/>
              <a:gd name="connsiteY13" fmla="*/ 1654753 h 4401706"/>
              <a:gd name="connsiteX14" fmla="*/ 441574 w 2731284"/>
              <a:gd name="connsiteY14" fmla="*/ 1112961 h 4401706"/>
              <a:gd name="connsiteX15" fmla="*/ 531547 w 2731284"/>
              <a:gd name="connsiteY15" fmla="*/ 1103891 h 4401706"/>
              <a:gd name="connsiteX16" fmla="*/ 441574 w 2731284"/>
              <a:gd name="connsiteY16" fmla="*/ 1094821 h 4401706"/>
              <a:gd name="connsiteX17" fmla="*/ 0 w 2731284"/>
              <a:gd name="connsiteY17" fmla="*/ 553028 h 4401706"/>
              <a:gd name="connsiteX18" fmla="*/ 553028 w 2731284"/>
              <a:gd name="connsiteY18" fmla="*/ 0 h 4401706"/>
              <a:gd name="connsiteX19" fmla="*/ 563838 w 2731284"/>
              <a:gd name="connsiteY19" fmla="*/ 1090 h 4401706"/>
              <a:gd name="connsiteX0" fmla="*/ 630513 w 2731284"/>
              <a:gd name="connsiteY0" fmla="*/ 0 h 4406966"/>
              <a:gd name="connsiteX1" fmla="*/ 755456 w 2731284"/>
              <a:gd name="connsiteY1" fmla="*/ 13156 h 4406966"/>
              <a:gd name="connsiteX2" fmla="*/ 2731284 w 2731284"/>
              <a:gd name="connsiteY2" fmla="*/ 2202646 h 4406966"/>
              <a:gd name="connsiteX3" fmla="*/ 755456 w 2731284"/>
              <a:gd name="connsiteY3" fmla="*/ 4392136 h 4406966"/>
              <a:gd name="connsiteX4" fmla="*/ 553028 w 2731284"/>
              <a:gd name="connsiteY4" fmla="*/ 4406966 h 4406966"/>
              <a:gd name="connsiteX5" fmla="*/ 0 w 2731284"/>
              <a:gd name="connsiteY5" fmla="*/ 3853938 h 4406966"/>
              <a:gd name="connsiteX6" fmla="*/ 441574 w 2731284"/>
              <a:gd name="connsiteY6" fmla="*/ 3312146 h 4406966"/>
              <a:gd name="connsiteX7" fmla="*/ 531547 w 2731284"/>
              <a:gd name="connsiteY7" fmla="*/ 3303076 h 4406966"/>
              <a:gd name="connsiteX8" fmla="*/ 441574 w 2731284"/>
              <a:gd name="connsiteY8" fmla="*/ 3294006 h 4406966"/>
              <a:gd name="connsiteX9" fmla="*/ 0 w 2731284"/>
              <a:gd name="connsiteY9" fmla="*/ 2752213 h 4406966"/>
              <a:gd name="connsiteX10" fmla="*/ 441574 w 2731284"/>
              <a:gd name="connsiteY10" fmla="*/ 2210421 h 4406966"/>
              <a:gd name="connsiteX11" fmla="*/ 484304 w 2731284"/>
              <a:gd name="connsiteY11" fmla="*/ 2206113 h 4406966"/>
              <a:gd name="connsiteX12" fmla="*/ 441574 w 2731284"/>
              <a:gd name="connsiteY12" fmla="*/ 2201806 h 4406966"/>
              <a:gd name="connsiteX13" fmla="*/ 0 w 2731284"/>
              <a:gd name="connsiteY13" fmla="*/ 1660013 h 4406966"/>
              <a:gd name="connsiteX14" fmla="*/ 441574 w 2731284"/>
              <a:gd name="connsiteY14" fmla="*/ 1118221 h 4406966"/>
              <a:gd name="connsiteX15" fmla="*/ 531547 w 2731284"/>
              <a:gd name="connsiteY15" fmla="*/ 1109151 h 4406966"/>
              <a:gd name="connsiteX16" fmla="*/ 441574 w 2731284"/>
              <a:gd name="connsiteY16" fmla="*/ 1100081 h 4406966"/>
              <a:gd name="connsiteX17" fmla="*/ 0 w 2731284"/>
              <a:gd name="connsiteY17" fmla="*/ 558288 h 4406966"/>
              <a:gd name="connsiteX18" fmla="*/ 553028 w 2731284"/>
              <a:gd name="connsiteY18" fmla="*/ 5260 h 4406966"/>
              <a:gd name="connsiteX19" fmla="*/ 630513 w 2731284"/>
              <a:gd name="connsiteY19" fmla="*/ 0 h 4406966"/>
              <a:gd name="connsiteX0" fmla="*/ 553028 w 2731284"/>
              <a:gd name="connsiteY0" fmla="*/ 0 h 4401706"/>
              <a:gd name="connsiteX1" fmla="*/ 755456 w 2731284"/>
              <a:gd name="connsiteY1" fmla="*/ 7896 h 4401706"/>
              <a:gd name="connsiteX2" fmla="*/ 2731284 w 2731284"/>
              <a:gd name="connsiteY2" fmla="*/ 2197386 h 4401706"/>
              <a:gd name="connsiteX3" fmla="*/ 755456 w 2731284"/>
              <a:gd name="connsiteY3" fmla="*/ 4386876 h 4401706"/>
              <a:gd name="connsiteX4" fmla="*/ 553028 w 2731284"/>
              <a:gd name="connsiteY4" fmla="*/ 4401706 h 4401706"/>
              <a:gd name="connsiteX5" fmla="*/ 0 w 2731284"/>
              <a:gd name="connsiteY5" fmla="*/ 3848678 h 4401706"/>
              <a:gd name="connsiteX6" fmla="*/ 441574 w 2731284"/>
              <a:gd name="connsiteY6" fmla="*/ 3306886 h 4401706"/>
              <a:gd name="connsiteX7" fmla="*/ 531547 w 2731284"/>
              <a:gd name="connsiteY7" fmla="*/ 3297816 h 4401706"/>
              <a:gd name="connsiteX8" fmla="*/ 441574 w 2731284"/>
              <a:gd name="connsiteY8" fmla="*/ 3288746 h 4401706"/>
              <a:gd name="connsiteX9" fmla="*/ 0 w 2731284"/>
              <a:gd name="connsiteY9" fmla="*/ 2746953 h 4401706"/>
              <a:gd name="connsiteX10" fmla="*/ 441574 w 2731284"/>
              <a:gd name="connsiteY10" fmla="*/ 2205161 h 4401706"/>
              <a:gd name="connsiteX11" fmla="*/ 484304 w 2731284"/>
              <a:gd name="connsiteY11" fmla="*/ 2200853 h 4401706"/>
              <a:gd name="connsiteX12" fmla="*/ 441574 w 2731284"/>
              <a:gd name="connsiteY12" fmla="*/ 2196546 h 4401706"/>
              <a:gd name="connsiteX13" fmla="*/ 0 w 2731284"/>
              <a:gd name="connsiteY13" fmla="*/ 1654753 h 4401706"/>
              <a:gd name="connsiteX14" fmla="*/ 441574 w 2731284"/>
              <a:gd name="connsiteY14" fmla="*/ 1112961 h 4401706"/>
              <a:gd name="connsiteX15" fmla="*/ 531547 w 2731284"/>
              <a:gd name="connsiteY15" fmla="*/ 1103891 h 4401706"/>
              <a:gd name="connsiteX16" fmla="*/ 441574 w 2731284"/>
              <a:gd name="connsiteY16" fmla="*/ 1094821 h 4401706"/>
              <a:gd name="connsiteX17" fmla="*/ 0 w 2731284"/>
              <a:gd name="connsiteY17" fmla="*/ 553028 h 4401706"/>
              <a:gd name="connsiteX18" fmla="*/ 553028 w 2731284"/>
              <a:gd name="connsiteY18" fmla="*/ 0 h 4401706"/>
              <a:gd name="connsiteX0" fmla="*/ 553028 w 2731284"/>
              <a:gd name="connsiteY0" fmla="*/ 0 h 4401706"/>
              <a:gd name="connsiteX1" fmla="*/ 755456 w 2731284"/>
              <a:gd name="connsiteY1" fmla="*/ 7896 h 4401706"/>
              <a:gd name="connsiteX2" fmla="*/ 2731284 w 2731284"/>
              <a:gd name="connsiteY2" fmla="*/ 2197386 h 4401706"/>
              <a:gd name="connsiteX3" fmla="*/ 755456 w 2731284"/>
              <a:gd name="connsiteY3" fmla="*/ 4386876 h 4401706"/>
              <a:gd name="connsiteX4" fmla="*/ 553028 w 2731284"/>
              <a:gd name="connsiteY4" fmla="*/ 4401706 h 4401706"/>
              <a:gd name="connsiteX5" fmla="*/ 0 w 2731284"/>
              <a:gd name="connsiteY5" fmla="*/ 3848678 h 4401706"/>
              <a:gd name="connsiteX6" fmla="*/ 441574 w 2731284"/>
              <a:gd name="connsiteY6" fmla="*/ 3306886 h 4401706"/>
              <a:gd name="connsiteX7" fmla="*/ 531547 w 2731284"/>
              <a:gd name="connsiteY7" fmla="*/ 3297816 h 4401706"/>
              <a:gd name="connsiteX8" fmla="*/ 441574 w 2731284"/>
              <a:gd name="connsiteY8" fmla="*/ 3288746 h 4401706"/>
              <a:gd name="connsiteX9" fmla="*/ 0 w 2731284"/>
              <a:gd name="connsiteY9" fmla="*/ 2746953 h 4401706"/>
              <a:gd name="connsiteX10" fmla="*/ 441574 w 2731284"/>
              <a:gd name="connsiteY10" fmla="*/ 2205161 h 4401706"/>
              <a:gd name="connsiteX11" fmla="*/ 484304 w 2731284"/>
              <a:gd name="connsiteY11" fmla="*/ 2200853 h 4401706"/>
              <a:gd name="connsiteX12" fmla="*/ 441574 w 2731284"/>
              <a:gd name="connsiteY12" fmla="*/ 2196546 h 4401706"/>
              <a:gd name="connsiteX13" fmla="*/ 0 w 2731284"/>
              <a:gd name="connsiteY13" fmla="*/ 1654753 h 4401706"/>
              <a:gd name="connsiteX14" fmla="*/ 441574 w 2731284"/>
              <a:gd name="connsiteY14" fmla="*/ 1112961 h 4401706"/>
              <a:gd name="connsiteX15" fmla="*/ 531547 w 2731284"/>
              <a:gd name="connsiteY15" fmla="*/ 1103891 h 4401706"/>
              <a:gd name="connsiteX16" fmla="*/ 441574 w 2731284"/>
              <a:gd name="connsiteY16" fmla="*/ 1094821 h 4401706"/>
              <a:gd name="connsiteX17" fmla="*/ 0 w 2731284"/>
              <a:gd name="connsiteY17" fmla="*/ 553028 h 4401706"/>
              <a:gd name="connsiteX18" fmla="*/ 553028 w 2731284"/>
              <a:gd name="connsiteY18" fmla="*/ 0 h 4401706"/>
              <a:gd name="connsiteX0" fmla="*/ 553028 w 2731284"/>
              <a:gd name="connsiteY0" fmla="*/ 0 h 4401706"/>
              <a:gd name="connsiteX1" fmla="*/ 755456 w 2731284"/>
              <a:gd name="connsiteY1" fmla="*/ 7896 h 4401706"/>
              <a:gd name="connsiteX2" fmla="*/ 2731284 w 2731284"/>
              <a:gd name="connsiteY2" fmla="*/ 2197386 h 4401706"/>
              <a:gd name="connsiteX3" fmla="*/ 755456 w 2731284"/>
              <a:gd name="connsiteY3" fmla="*/ 4386876 h 4401706"/>
              <a:gd name="connsiteX4" fmla="*/ 553028 w 2731284"/>
              <a:gd name="connsiteY4" fmla="*/ 4401706 h 4401706"/>
              <a:gd name="connsiteX5" fmla="*/ 0 w 2731284"/>
              <a:gd name="connsiteY5" fmla="*/ 3848678 h 4401706"/>
              <a:gd name="connsiteX6" fmla="*/ 441574 w 2731284"/>
              <a:gd name="connsiteY6" fmla="*/ 3306886 h 4401706"/>
              <a:gd name="connsiteX7" fmla="*/ 531547 w 2731284"/>
              <a:gd name="connsiteY7" fmla="*/ 3297816 h 4401706"/>
              <a:gd name="connsiteX8" fmla="*/ 441574 w 2731284"/>
              <a:gd name="connsiteY8" fmla="*/ 3288746 h 4401706"/>
              <a:gd name="connsiteX9" fmla="*/ 0 w 2731284"/>
              <a:gd name="connsiteY9" fmla="*/ 2746953 h 4401706"/>
              <a:gd name="connsiteX10" fmla="*/ 441574 w 2731284"/>
              <a:gd name="connsiteY10" fmla="*/ 2205161 h 4401706"/>
              <a:gd name="connsiteX11" fmla="*/ 484304 w 2731284"/>
              <a:gd name="connsiteY11" fmla="*/ 2200853 h 4401706"/>
              <a:gd name="connsiteX12" fmla="*/ 441574 w 2731284"/>
              <a:gd name="connsiteY12" fmla="*/ 2196546 h 4401706"/>
              <a:gd name="connsiteX13" fmla="*/ 0 w 2731284"/>
              <a:gd name="connsiteY13" fmla="*/ 1654753 h 4401706"/>
              <a:gd name="connsiteX14" fmla="*/ 441574 w 2731284"/>
              <a:gd name="connsiteY14" fmla="*/ 1112961 h 4401706"/>
              <a:gd name="connsiteX15" fmla="*/ 531547 w 2731284"/>
              <a:gd name="connsiteY15" fmla="*/ 1103891 h 4401706"/>
              <a:gd name="connsiteX16" fmla="*/ 441574 w 2731284"/>
              <a:gd name="connsiteY16" fmla="*/ 1094821 h 4401706"/>
              <a:gd name="connsiteX17" fmla="*/ 0 w 2731284"/>
              <a:gd name="connsiteY17" fmla="*/ 553028 h 4401706"/>
              <a:gd name="connsiteX18" fmla="*/ 553028 w 2731284"/>
              <a:gd name="connsiteY18" fmla="*/ 0 h 4401706"/>
              <a:gd name="connsiteX0" fmla="*/ 553028 w 2731284"/>
              <a:gd name="connsiteY0" fmla="*/ 0 h 4403490"/>
              <a:gd name="connsiteX1" fmla="*/ 755456 w 2731284"/>
              <a:gd name="connsiteY1" fmla="*/ 7896 h 4403490"/>
              <a:gd name="connsiteX2" fmla="*/ 2731284 w 2731284"/>
              <a:gd name="connsiteY2" fmla="*/ 2197386 h 4403490"/>
              <a:gd name="connsiteX3" fmla="*/ 755456 w 2731284"/>
              <a:gd name="connsiteY3" fmla="*/ 4386876 h 4403490"/>
              <a:gd name="connsiteX4" fmla="*/ 553028 w 2731284"/>
              <a:gd name="connsiteY4" fmla="*/ 4401706 h 4403490"/>
              <a:gd name="connsiteX5" fmla="*/ 0 w 2731284"/>
              <a:gd name="connsiteY5" fmla="*/ 3848678 h 4403490"/>
              <a:gd name="connsiteX6" fmla="*/ 441574 w 2731284"/>
              <a:gd name="connsiteY6" fmla="*/ 3306886 h 4403490"/>
              <a:gd name="connsiteX7" fmla="*/ 531547 w 2731284"/>
              <a:gd name="connsiteY7" fmla="*/ 3297816 h 4403490"/>
              <a:gd name="connsiteX8" fmla="*/ 441574 w 2731284"/>
              <a:gd name="connsiteY8" fmla="*/ 3288746 h 4403490"/>
              <a:gd name="connsiteX9" fmla="*/ 0 w 2731284"/>
              <a:gd name="connsiteY9" fmla="*/ 2746953 h 4403490"/>
              <a:gd name="connsiteX10" fmla="*/ 441574 w 2731284"/>
              <a:gd name="connsiteY10" fmla="*/ 2205161 h 4403490"/>
              <a:gd name="connsiteX11" fmla="*/ 484304 w 2731284"/>
              <a:gd name="connsiteY11" fmla="*/ 2200853 h 4403490"/>
              <a:gd name="connsiteX12" fmla="*/ 441574 w 2731284"/>
              <a:gd name="connsiteY12" fmla="*/ 2196546 h 4403490"/>
              <a:gd name="connsiteX13" fmla="*/ 0 w 2731284"/>
              <a:gd name="connsiteY13" fmla="*/ 1654753 h 4403490"/>
              <a:gd name="connsiteX14" fmla="*/ 441574 w 2731284"/>
              <a:gd name="connsiteY14" fmla="*/ 1112961 h 4403490"/>
              <a:gd name="connsiteX15" fmla="*/ 531547 w 2731284"/>
              <a:gd name="connsiteY15" fmla="*/ 1103891 h 4403490"/>
              <a:gd name="connsiteX16" fmla="*/ 441574 w 2731284"/>
              <a:gd name="connsiteY16" fmla="*/ 1094821 h 4403490"/>
              <a:gd name="connsiteX17" fmla="*/ 0 w 2731284"/>
              <a:gd name="connsiteY17" fmla="*/ 553028 h 4403490"/>
              <a:gd name="connsiteX18" fmla="*/ 553028 w 2731284"/>
              <a:gd name="connsiteY18" fmla="*/ 0 h 4403490"/>
              <a:gd name="connsiteX0" fmla="*/ 553028 w 2731284"/>
              <a:gd name="connsiteY0" fmla="*/ 0 h 4403128"/>
              <a:gd name="connsiteX1" fmla="*/ 755456 w 2731284"/>
              <a:gd name="connsiteY1" fmla="*/ 7896 h 4403128"/>
              <a:gd name="connsiteX2" fmla="*/ 2731284 w 2731284"/>
              <a:gd name="connsiteY2" fmla="*/ 2197386 h 4403128"/>
              <a:gd name="connsiteX3" fmla="*/ 755456 w 2731284"/>
              <a:gd name="connsiteY3" fmla="*/ 4386876 h 4403128"/>
              <a:gd name="connsiteX4" fmla="*/ 553028 w 2731284"/>
              <a:gd name="connsiteY4" fmla="*/ 4401706 h 4403128"/>
              <a:gd name="connsiteX5" fmla="*/ 0 w 2731284"/>
              <a:gd name="connsiteY5" fmla="*/ 3848678 h 4403128"/>
              <a:gd name="connsiteX6" fmla="*/ 441574 w 2731284"/>
              <a:gd name="connsiteY6" fmla="*/ 3306886 h 4403128"/>
              <a:gd name="connsiteX7" fmla="*/ 531547 w 2731284"/>
              <a:gd name="connsiteY7" fmla="*/ 3297816 h 4403128"/>
              <a:gd name="connsiteX8" fmla="*/ 441574 w 2731284"/>
              <a:gd name="connsiteY8" fmla="*/ 3288746 h 4403128"/>
              <a:gd name="connsiteX9" fmla="*/ 0 w 2731284"/>
              <a:gd name="connsiteY9" fmla="*/ 2746953 h 4403128"/>
              <a:gd name="connsiteX10" fmla="*/ 441574 w 2731284"/>
              <a:gd name="connsiteY10" fmla="*/ 2205161 h 4403128"/>
              <a:gd name="connsiteX11" fmla="*/ 484304 w 2731284"/>
              <a:gd name="connsiteY11" fmla="*/ 2200853 h 4403128"/>
              <a:gd name="connsiteX12" fmla="*/ 441574 w 2731284"/>
              <a:gd name="connsiteY12" fmla="*/ 2196546 h 4403128"/>
              <a:gd name="connsiteX13" fmla="*/ 0 w 2731284"/>
              <a:gd name="connsiteY13" fmla="*/ 1654753 h 4403128"/>
              <a:gd name="connsiteX14" fmla="*/ 441574 w 2731284"/>
              <a:gd name="connsiteY14" fmla="*/ 1112961 h 4403128"/>
              <a:gd name="connsiteX15" fmla="*/ 531547 w 2731284"/>
              <a:gd name="connsiteY15" fmla="*/ 1103891 h 4403128"/>
              <a:gd name="connsiteX16" fmla="*/ 441574 w 2731284"/>
              <a:gd name="connsiteY16" fmla="*/ 1094821 h 4403128"/>
              <a:gd name="connsiteX17" fmla="*/ 0 w 2731284"/>
              <a:gd name="connsiteY17" fmla="*/ 553028 h 4403128"/>
              <a:gd name="connsiteX18" fmla="*/ 553028 w 2731284"/>
              <a:gd name="connsiteY18" fmla="*/ 0 h 4403128"/>
              <a:gd name="connsiteX0" fmla="*/ 553028 w 2731284"/>
              <a:gd name="connsiteY0" fmla="*/ 0 h 4403128"/>
              <a:gd name="connsiteX1" fmla="*/ 755456 w 2731284"/>
              <a:gd name="connsiteY1" fmla="*/ 7896 h 4403128"/>
              <a:gd name="connsiteX2" fmla="*/ 2731284 w 2731284"/>
              <a:gd name="connsiteY2" fmla="*/ 2197386 h 4403128"/>
              <a:gd name="connsiteX3" fmla="*/ 755456 w 2731284"/>
              <a:gd name="connsiteY3" fmla="*/ 4386876 h 4403128"/>
              <a:gd name="connsiteX4" fmla="*/ 553028 w 2731284"/>
              <a:gd name="connsiteY4" fmla="*/ 4401706 h 4403128"/>
              <a:gd name="connsiteX5" fmla="*/ 0 w 2731284"/>
              <a:gd name="connsiteY5" fmla="*/ 3848678 h 4403128"/>
              <a:gd name="connsiteX6" fmla="*/ 441574 w 2731284"/>
              <a:gd name="connsiteY6" fmla="*/ 3306886 h 4403128"/>
              <a:gd name="connsiteX7" fmla="*/ 531547 w 2731284"/>
              <a:gd name="connsiteY7" fmla="*/ 3297816 h 4403128"/>
              <a:gd name="connsiteX8" fmla="*/ 441574 w 2731284"/>
              <a:gd name="connsiteY8" fmla="*/ 3288746 h 4403128"/>
              <a:gd name="connsiteX9" fmla="*/ 0 w 2731284"/>
              <a:gd name="connsiteY9" fmla="*/ 2746953 h 4403128"/>
              <a:gd name="connsiteX10" fmla="*/ 441574 w 2731284"/>
              <a:gd name="connsiteY10" fmla="*/ 2205161 h 4403128"/>
              <a:gd name="connsiteX11" fmla="*/ 484304 w 2731284"/>
              <a:gd name="connsiteY11" fmla="*/ 2200853 h 4403128"/>
              <a:gd name="connsiteX12" fmla="*/ 441574 w 2731284"/>
              <a:gd name="connsiteY12" fmla="*/ 2196546 h 4403128"/>
              <a:gd name="connsiteX13" fmla="*/ 0 w 2731284"/>
              <a:gd name="connsiteY13" fmla="*/ 1654753 h 4403128"/>
              <a:gd name="connsiteX14" fmla="*/ 441574 w 2731284"/>
              <a:gd name="connsiteY14" fmla="*/ 1112961 h 4403128"/>
              <a:gd name="connsiteX15" fmla="*/ 531547 w 2731284"/>
              <a:gd name="connsiteY15" fmla="*/ 1103891 h 4403128"/>
              <a:gd name="connsiteX16" fmla="*/ 441574 w 2731284"/>
              <a:gd name="connsiteY16" fmla="*/ 1094821 h 4403128"/>
              <a:gd name="connsiteX17" fmla="*/ 0 w 2731284"/>
              <a:gd name="connsiteY17" fmla="*/ 553028 h 4403128"/>
              <a:gd name="connsiteX18" fmla="*/ 553028 w 2731284"/>
              <a:gd name="connsiteY18" fmla="*/ 0 h 4403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31284" h="4403128">
                <a:moveTo>
                  <a:pt x="553028" y="0"/>
                </a:moveTo>
                <a:cubicBezTo>
                  <a:pt x="620504" y="2632"/>
                  <a:pt x="668930" y="-1086"/>
                  <a:pt x="755456" y="7896"/>
                </a:cubicBezTo>
                <a:cubicBezTo>
                  <a:pt x="1865250" y="120601"/>
                  <a:pt x="2731284" y="1057857"/>
                  <a:pt x="2731284" y="2197386"/>
                </a:cubicBezTo>
                <a:cubicBezTo>
                  <a:pt x="2731284" y="3336916"/>
                  <a:pt x="1865250" y="4274171"/>
                  <a:pt x="755456" y="4386876"/>
                </a:cubicBezTo>
                <a:cubicBezTo>
                  <a:pt x="643530" y="4398169"/>
                  <a:pt x="619171" y="4406603"/>
                  <a:pt x="553028" y="4401706"/>
                </a:cubicBezTo>
                <a:cubicBezTo>
                  <a:pt x="247599" y="4401706"/>
                  <a:pt x="0" y="4154107"/>
                  <a:pt x="0" y="3848678"/>
                </a:cubicBezTo>
                <a:cubicBezTo>
                  <a:pt x="0" y="3581428"/>
                  <a:pt x="189568" y="3358453"/>
                  <a:pt x="441574" y="3306886"/>
                </a:cubicBezTo>
                <a:lnTo>
                  <a:pt x="531547" y="3297816"/>
                </a:lnTo>
                <a:lnTo>
                  <a:pt x="441574" y="3288746"/>
                </a:lnTo>
                <a:cubicBezTo>
                  <a:pt x="189568" y="3237178"/>
                  <a:pt x="0" y="3014204"/>
                  <a:pt x="0" y="2746953"/>
                </a:cubicBezTo>
                <a:cubicBezTo>
                  <a:pt x="0" y="2479703"/>
                  <a:pt x="189568" y="2256728"/>
                  <a:pt x="441574" y="2205161"/>
                </a:cubicBezTo>
                <a:lnTo>
                  <a:pt x="484304" y="2200853"/>
                </a:lnTo>
                <a:lnTo>
                  <a:pt x="441574" y="2196546"/>
                </a:lnTo>
                <a:cubicBezTo>
                  <a:pt x="189568" y="2144978"/>
                  <a:pt x="0" y="1922003"/>
                  <a:pt x="0" y="1654753"/>
                </a:cubicBezTo>
                <a:cubicBezTo>
                  <a:pt x="0" y="1387503"/>
                  <a:pt x="189568" y="1164529"/>
                  <a:pt x="441574" y="1112961"/>
                </a:cubicBezTo>
                <a:lnTo>
                  <a:pt x="531547" y="1103891"/>
                </a:lnTo>
                <a:lnTo>
                  <a:pt x="441574" y="1094821"/>
                </a:lnTo>
                <a:cubicBezTo>
                  <a:pt x="189568" y="1043253"/>
                  <a:pt x="0" y="820279"/>
                  <a:pt x="0" y="553028"/>
                </a:cubicBezTo>
                <a:cubicBezTo>
                  <a:pt x="0" y="247599"/>
                  <a:pt x="247599" y="0"/>
                  <a:pt x="553028"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FI"/>
          </a:p>
        </p:txBody>
      </p:sp>
      <p:sp>
        <p:nvSpPr>
          <p:cNvPr id="33" name="Picture Placeholder 32">
            <a:extLst>
              <a:ext uri="{FF2B5EF4-FFF2-40B4-BE49-F238E27FC236}">
                <a16:creationId xmlns:a16="http://schemas.microsoft.com/office/drawing/2014/main" id="{84CAB1F5-2A5D-8C80-44CF-66EB3C9D5243}"/>
              </a:ext>
            </a:extLst>
          </p:cNvPr>
          <p:cNvSpPr>
            <a:spLocks noGrp="1"/>
          </p:cNvSpPr>
          <p:nvPr>
            <p:ph type="pic" sz="quarter" idx="12"/>
          </p:nvPr>
        </p:nvSpPr>
        <p:spPr>
          <a:xfrm>
            <a:off x="5999358" y="447061"/>
            <a:ext cx="2731284" cy="4403128"/>
          </a:xfrm>
          <a:custGeom>
            <a:avLst/>
            <a:gdLst>
              <a:gd name="connsiteX0" fmla="*/ 522261 w 2731284"/>
              <a:gd name="connsiteY0" fmla="*/ 0 h 4403128"/>
              <a:gd name="connsiteX1" fmla="*/ 542603 w 2731284"/>
              <a:gd name="connsiteY1" fmla="*/ 1024 h 4403128"/>
              <a:gd name="connsiteX2" fmla="*/ 552757 w 2731284"/>
              <a:gd name="connsiteY2" fmla="*/ 0 h 4403128"/>
              <a:gd name="connsiteX3" fmla="*/ 583158 w 2731284"/>
              <a:gd name="connsiteY3" fmla="*/ 3065 h 4403128"/>
              <a:gd name="connsiteX4" fmla="*/ 748121 w 2731284"/>
              <a:gd name="connsiteY4" fmla="*/ 11367 h 4403128"/>
              <a:gd name="connsiteX5" fmla="*/ 2731284 w 2731284"/>
              <a:gd name="connsiteY5" fmla="*/ 2201564 h 4403128"/>
              <a:gd name="connsiteX6" fmla="*/ 748121 w 2731284"/>
              <a:gd name="connsiteY6" fmla="*/ 4391762 h 4403128"/>
              <a:gd name="connsiteX7" fmla="*/ 556416 w 2731284"/>
              <a:gd name="connsiteY7" fmla="*/ 4401409 h 4403128"/>
              <a:gd name="connsiteX8" fmla="*/ 552757 w 2731284"/>
              <a:gd name="connsiteY8" fmla="*/ 4401778 h 4403128"/>
              <a:gd name="connsiteX9" fmla="*/ 551535 w 2731284"/>
              <a:gd name="connsiteY9" fmla="*/ 4401655 h 4403128"/>
              <a:gd name="connsiteX10" fmla="*/ 522261 w 2731284"/>
              <a:gd name="connsiteY10" fmla="*/ 4403128 h 4403128"/>
              <a:gd name="connsiteX11" fmla="*/ 512966 w 2731284"/>
              <a:gd name="connsiteY11" fmla="*/ 4402660 h 4403128"/>
              <a:gd name="connsiteX12" fmla="*/ 512966 w 2731284"/>
              <a:gd name="connsiteY12" fmla="*/ 4397767 h 4403128"/>
              <a:gd name="connsiteX13" fmla="*/ 441357 w 2731284"/>
              <a:gd name="connsiteY13" fmla="*/ 4390548 h 4403128"/>
              <a:gd name="connsiteX14" fmla="*/ 0 w 2731284"/>
              <a:gd name="connsiteY14" fmla="*/ 3849021 h 4403128"/>
              <a:gd name="connsiteX15" fmla="*/ 441357 w 2731284"/>
              <a:gd name="connsiteY15" fmla="*/ 3307494 h 4403128"/>
              <a:gd name="connsiteX16" fmla="*/ 512966 w 2731284"/>
              <a:gd name="connsiteY16" fmla="*/ 3300275 h 4403128"/>
              <a:gd name="connsiteX17" fmla="*/ 512966 w 2731284"/>
              <a:gd name="connsiteY17" fmla="*/ 3299013 h 4403128"/>
              <a:gd name="connsiteX18" fmla="*/ 441357 w 2731284"/>
              <a:gd name="connsiteY18" fmla="*/ 3291794 h 4403128"/>
              <a:gd name="connsiteX19" fmla="*/ 0 w 2731284"/>
              <a:gd name="connsiteY19" fmla="*/ 2750267 h 4403128"/>
              <a:gd name="connsiteX20" fmla="*/ 441357 w 2731284"/>
              <a:gd name="connsiteY20" fmla="*/ 2208740 h 4403128"/>
              <a:gd name="connsiteX21" fmla="*/ 512966 w 2731284"/>
              <a:gd name="connsiteY21" fmla="*/ 2201521 h 4403128"/>
              <a:gd name="connsiteX22" fmla="*/ 512966 w 2731284"/>
              <a:gd name="connsiteY22" fmla="*/ 2200258 h 4403128"/>
              <a:gd name="connsiteX23" fmla="*/ 441357 w 2731284"/>
              <a:gd name="connsiteY23" fmla="*/ 2193039 h 4403128"/>
              <a:gd name="connsiteX24" fmla="*/ 0 w 2731284"/>
              <a:gd name="connsiteY24" fmla="*/ 1651512 h 4403128"/>
              <a:gd name="connsiteX25" fmla="*/ 441357 w 2731284"/>
              <a:gd name="connsiteY25" fmla="*/ 1109985 h 4403128"/>
              <a:gd name="connsiteX26" fmla="*/ 512966 w 2731284"/>
              <a:gd name="connsiteY26" fmla="*/ 1102767 h 4403128"/>
              <a:gd name="connsiteX27" fmla="*/ 512966 w 2731284"/>
              <a:gd name="connsiteY27" fmla="*/ 1101503 h 4403128"/>
              <a:gd name="connsiteX28" fmla="*/ 441357 w 2731284"/>
              <a:gd name="connsiteY28" fmla="*/ 1094284 h 4403128"/>
              <a:gd name="connsiteX29" fmla="*/ 0 w 2731284"/>
              <a:gd name="connsiteY29" fmla="*/ 552757 h 4403128"/>
              <a:gd name="connsiteX30" fmla="*/ 441357 w 2731284"/>
              <a:gd name="connsiteY30" fmla="*/ 11230 h 4403128"/>
              <a:gd name="connsiteX31" fmla="*/ 512966 w 2731284"/>
              <a:gd name="connsiteY31" fmla="*/ 4012 h 4403128"/>
              <a:gd name="connsiteX32" fmla="*/ 512966 w 2731284"/>
              <a:gd name="connsiteY32" fmla="*/ 468 h 4403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31284" h="4403128">
                <a:moveTo>
                  <a:pt x="522261" y="0"/>
                </a:moveTo>
                <a:lnTo>
                  <a:pt x="542603" y="1024"/>
                </a:lnTo>
                <a:lnTo>
                  <a:pt x="552757" y="0"/>
                </a:lnTo>
                <a:lnTo>
                  <a:pt x="583158" y="3065"/>
                </a:lnTo>
                <a:lnTo>
                  <a:pt x="748121" y="11367"/>
                </a:lnTo>
                <a:cubicBezTo>
                  <a:pt x="1862035" y="124109"/>
                  <a:pt x="2731284" y="1061667"/>
                  <a:pt x="2731284" y="2201564"/>
                </a:cubicBezTo>
                <a:cubicBezTo>
                  <a:pt x="2731284" y="3341461"/>
                  <a:pt x="1862035" y="4279020"/>
                  <a:pt x="748121" y="4391762"/>
                </a:cubicBezTo>
                <a:lnTo>
                  <a:pt x="556416" y="4401409"/>
                </a:lnTo>
                <a:lnTo>
                  <a:pt x="552757" y="4401778"/>
                </a:lnTo>
                <a:lnTo>
                  <a:pt x="551535" y="4401655"/>
                </a:lnTo>
                <a:lnTo>
                  <a:pt x="522261" y="4403128"/>
                </a:lnTo>
                <a:lnTo>
                  <a:pt x="512966" y="4402660"/>
                </a:lnTo>
                <a:lnTo>
                  <a:pt x="512966" y="4397767"/>
                </a:lnTo>
                <a:lnTo>
                  <a:pt x="441357" y="4390548"/>
                </a:lnTo>
                <a:cubicBezTo>
                  <a:pt x="189475" y="4339006"/>
                  <a:pt x="0" y="4116140"/>
                  <a:pt x="0" y="3849021"/>
                </a:cubicBezTo>
                <a:cubicBezTo>
                  <a:pt x="0" y="3581902"/>
                  <a:pt x="189475" y="3359037"/>
                  <a:pt x="441357" y="3307494"/>
                </a:cubicBezTo>
                <a:lnTo>
                  <a:pt x="512966" y="3300275"/>
                </a:lnTo>
                <a:lnTo>
                  <a:pt x="512966" y="3299013"/>
                </a:lnTo>
                <a:lnTo>
                  <a:pt x="441357" y="3291794"/>
                </a:lnTo>
                <a:cubicBezTo>
                  <a:pt x="189475" y="3240251"/>
                  <a:pt x="0" y="3017386"/>
                  <a:pt x="0" y="2750267"/>
                </a:cubicBezTo>
                <a:cubicBezTo>
                  <a:pt x="0" y="2483148"/>
                  <a:pt x="189475" y="2260283"/>
                  <a:pt x="441357" y="2208740"/>
                </a:cubicBezTo>
                <a:lnTo>
                  <a:pt x="512966" y="2201521"/>
                </a:lnTo>
                <a:lnTo>
                  <a:pt x="512966" y="2200258"/>
                </a:lnTo>
                <a:lnTo>
                  <a:pt x="441357" y="2193039"/>
                </a:lnTo>
                <a:cubicBezTo>
                  <a:pt x="189475" y="2141497"/>
                  <a:pt x="0" y="1918631"/>
                  <a:pt x="0" y="1651512"/>
                </a:cubicBezTo>
                <a:cubicBezTo>
                  <a:pt x="0" y="1384393"/>
                  <a:pt x="189475" y="1161528"/>
                  <a:pt x="441357" y="1109985"/>
                </a:cubicBezTo>
                <a:lnTo>
                  <a:pt x="512966" y="1102767"/>
                </a:lnTo>
                <a:lnTo>
                  <a:pt x="512966" y="1101503"/>
                </a:lnTo>
                <a:lnTo>
                  <a:pt x="441357" y="1094284"/>
                </a:lnTo>
                <a:cubicBezTo>
                  <a:pt x="189475" y="1042742"/>
                  <a:pt x="0" y="819877"/>
                  <a:pt x="0" y="552757"/>
                </a:cubicBezTo>
                <a:cubicBezTo>
                  <a:pt x="0" y="285638"/>
                  <a:pt x="189475" y="62773"/>
                  <a:pt x="441357" y="11230"/>
                </a:cubicBezTo>
                <a:lnTo>
                  <a:pt x="512966" y="4012"/>
                </a:lnTo>
                <a:lnTo>
                  <a:pt x="512966" y="468"/>
                </a:lnTo>
                <a:close/>
              </a:path>
            </a:pathLst>
          </a:custGeom>
          <a:solidFill>
            <a:schemeClr val="bg1"/>
          </a:solidFill>
        </p:spPr>
        <p:txBody>
          <a:bodyPr wrap="square">
            <a:noAutofit/>
          </a:bodyPr>
          <a:lstStyle/>
          <a:p>
            <a:endParaRPr lang="en-FI"/>
          </a:p>
        </p:txBody>
      </p:sp>
    </p:spTree>
    <p:extLst>
      <p:ext uri="{BB962C8B-B14F-4D97-AF65-F5344CB8AC3E}">
        <p14:creationId xmlns:p14="http://schemas.microsoft.com/office/powerpoint/2010/main" val="340813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300" fill="hold"/>
                                        <p:tgtEl>
                                          <p:spTgt spid="19"/>
                                        </p:tgtEl>
                                        <p:attrNameLst>
                                          <p:attrName>ppt_w</p:attrName>
                                        </p:attrNameLst>
                                      </p:cBhvr>
                                      <p:tavLst>
                                        <p:tav tm="0">
                                          <p:val>
                                            <p:fltVal val="0"/>
                                          </p:val>
                                        </p:tav>
                                        <p:tav tm="100000">
                                          <p:val>
                                            <p:strVal val="#ppt_w"/>
                                          </p:val>
                                        </p:tav>
                                      </p:tavLst>
                                    </p:anim>
                                    <p:anim calcmode="lin" valueType="num">
                                      <p:cBhvr>
                                        <p:cTn id="8" dur="300" fill="hold"/>
                                        <p:tgtEl>
                                          <p:spTgt spid="19"/>
                                        </p:tgtEl>
                                        <p:attrNameLst>
                                          <p:attrName>ppt_h</p:attrName>
                                        </p:attrNameLst>
                                      </p:cBhvr>
                                      <p:tavLst>
                                        <p:tav tm="0">
                                          <p:val>
                                            <p:fltVal val="0"/>
                                          </p:val>
                                        </p:tav>
                                        <p:tav tm="100000">
                                          <p:val>
                                            <p:strVal val="#ppt_h"/>
                                          </p:val>
                                        </p:tav>
                                      </p:tavLst>
                                    </p:anim>
                                  </p:childTnLst>
                                </p:cTn>
                              </p:par>
                            </p:childTnLst>
                          </p:cTn>
                        </p:par>
                        <p:par>
                          <p:cTn id="9" fill="hold">
                            <p:stCondLst>
                              <p:cond delay="300"/>
                            </p:stCondLst>
                            <p:childTnLst>
                              <p:par>
                                <p:cTn id="10" presetID="23" presetClass="entr" presetSubtype="16"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350" fill="hold"/>
                                        <p:tgtEl>
                                          <p:spTgt spid="20"/>
                                        </p:tgtEl>
                                        <p:attrNameLst>
                                          <p:attrName>ppt_w</p:attrName>
                                        </p:attrNameLst>
                                      </p:cBhvr>
                                      <p:tavLst>
                                        <p:tav tm="0">
                                          <p:val>
                                            <p:fltVal val="0"/>
                                          </p:val>
                                        </p:tav>
                                        <p:tav tm="100000">
                                          <p:val>
                                            <p:strVal val="#ppt_w"/>
                                          </p:val>
                                        </p:tav>
                                      </p:tavLst>
                                    </p:anim>
                                    <p:anim calcmode="lin" valueType="num">
                                      <p:cBhvr>
                                        <p:cTn id="13" dur="350" fill="hold"/>
                                        <p:tgtEl>
                                          <p:spTgt spid="2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9"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410400" y="1227705"/>
            <a:ext cx="8326800" cy="867600"/>
          </a:xfrm>
        </p:spPr>
        <p:txBody>
          <a:bodyPr/>
          <a:lstStyle/>
          <a:p>
            <a:r>
              <a:rPr lang="fi-FI"/>
              <a:t>Muokkaa ots. perustyyl. napsautt.</a:t>
            </a:r>
          </a:p>
        </p:txBody>
      </p:sp>
      <p:sp>
        <p:nvSpPr>
          <p:cNvPr id="12" name="Text Placeholder 2"/>
          <p:cNvSpPr>
            <a:spLocks noGrp="1"/>
          </p:cNvSpPr>
          <p:nvPr>
            <p:ph type="body" idx="1"/>
          </p:nvPr>
        </p:nvSpPr>
        <p:spPr>
          <a:xfrm>
            <a:off x="408842" y="2190333"/>
            <a:ext cx="4062672" cy="407697"/>
          </a:xfrm>
        </p:spPr>
        <p:txBody>
          <a:bodyPr>
            <a:noAutofit/>
          </a:bodyPr>
          <a:lstStyle>
            <a:lvl1pPr marL="0" indent="0">
              <a:lnSpc>
                <a:spcPct val="90000"/>
              </a:lnSpc>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13" name="Content Placeholder 3"/>
          <p:cNvSpPr>
            <a:spLocks noGrp="1"/>
          </p:cNvSpPr>
          <p:nvPr>
            <p:ph sz="half" idx="2"/>
          </p:nvPr>
        </p:nvSpPr>
        <p:spPr>
          <a:xfrm>
            <a:off x="408842" y="2598030"/>
            <a:ext cx="4062672" cy="213662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14" name="Text Placeholder 4"/>
          <p:cNvSpPr>
            <a:spLocks noGrp="1"/>
          </p:cNvSpPr>
          <p:nvPr>
            <p:ph type="body" sz="quarter" idx="3"/>
          </p:nvPr>
        </p:nvSpPr>
        <p:spPr>
          <a:xfrm>
            <a:off x="4672485" y="2190333"/>
            <a:ext cx="4062672" cy="407697"/>
          </a:xfrm>
        </p:spPr>
        <p:txBody>
          <a:bodyPr>
            <a:noAutofit/>
          </a:bodyPr>
          <a:lstStyle>
            <a:lvl1pPr marL="0" indent="0">
              <a:lnSpc>
                <a:spcPct val="90000"/>
              </a:lnSpc>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15" name="Content Placeholder 5"/>
          <p:cNvSpPr>
            <a:spLocks noGrp="1"/>
          </p:cNvSpPr>
          <p:nvPr>
            <p:ph sz="quarter" idx="4"/>
          </p:nvPr>
        </p:nvSpPr>
        <p:spPr>
          <a:xfrm>
            <a:off x="4672485" y="2598030"/>
            <a:ext cx="4062672" cy="2136614"/>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5" name="Päivämäärän paikkamerkki 6">
            <a:extLst>
              <a:ext uri="{FF2B5EF4-FFF2-40B4-BE49-F238E27FC236}">
                <a16:creationId xmlns:a16="http://schemas.microsoft.com/office/drawing/2014/main" id="{DA8DAF4B-04A9-F3B7-9604-2759633352ED}"/>
              </a:ext>
            </a:extLst>
          </p:cNvPr>
          <p:cNvSpPr>
            <a:spLocks noGrp="1"/>
          </p:cNvSpPr>
          <p:nvPr>
            <p:ph type="dt" sz="half" idx="10"/>
          </p:nvPr>
        </p:nvSpPr>
        <p:spPr/>
        <p:txBody>
          <a:bodyPr/>
          <a:lstStyle>
            <a:lvl1pPr>
              <a:defRPr smtClean="0"/>
            </a:lvl1pPr>
          </a:lstStyle>
          <a:p>
            <a:pPr>
              <a:defRPr/>
            </a:pPr>
            <a:fld id="{C862854E-4030-4341-9639-29FFC491BFD1}" type="datetime1">
              <a:rPr lang="fi-FI" smtClean="0"/>
              <a:t>5.9.2024</a:t>
            </a:fld>
            <a:endParaRPr lang="fi-FI"/>
          </a:p>
        </p:txBody>
      </p:sp>
      <p:sp>
        <p:nvSpPr>
          <p:cNvPr id="6" name="Dian numeron paikkamerkki 8">
            <a:extLst>
              <a:ext uri="{FF2B5EF4-FFF2-40B4-BE49-F238E27FC236}">
                <a16:creationId xmlns:a16="http://schemas.microsoft.com/office/drawing/2014/main" id="{ABCCD26F-1A7A-9020-9AA7-A560B0A9D390}"/>
              </a:ext>
            </a:extLst>
          </p:cNvPr>
          <p:cNvSpPr>
            <a:spLocks noGrp="1"/>
          </p:cNvSpPr>
          <p:nvPr>
            <p:ph type="sldNum" sz="quarter" idx="11"/>
          </p:nvPr>
        </p:nvSpPr>
        <p:spPr/>
        <p:txBody>
          <a:bodyPr/>
          <a:lstStyle>
            <a:lvl1pPr>
              <a:defRPr smtClean="0"/>
            </a:lvl1pPr>
          </a:lstStyle>
          <a:p>
            <a:pPr>
              <a:defRPr/>
            </a:pPr>
            <a:fld id="{B8E04198-8310-4FE4-8EB4-198916212509}" type="slidenum">
              <a:rPr lang="fi-FI"/>
              <a:pPr>
                <a:defRPr/>
              </a:pPr>
              <a:t>‹#›</a:t>
            </a:fld>
            <a:endParaRPr lang="fi-FI"/>
          </a:p>
        </p:txBody>
      </p:sp>
    </p:spTree>
    <p:extLst>
      <p:ext uri="{BB962C8B-B14F-4D97-AF65-F5344CB8AC3E}">
        <p14:creationId xmlns:p14="http://schemas.microsoft.com/office/powerpoint/2010/main" val="40067535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a:xfrm>
            <a:off x="408842" y="1218261"/>
            <a:ext cx="8326315" cy="827643"/>
          </a:xfrm>
        </p:spPr>
        <p:txBody>
          <a:bodyPr/>
          <a:lstStyle/>
          <a:p>
            <a:r>
              <a:rPr lang="fi-FI"/>
              <a:t>Muokkaa ots. perustyyl. napsautt.</a:t>
            </a:r>
            <a:endParaRPr lang="en-US"/>
          </a:p>
        </p:txBody>
      </p:sp>
      <p:sp>
        <p:nvSpPr>
          <p:cNvPr id="5" name="Date Placeholder 3">
            <a:extLst>
              <a:ext uri="{FF2B5EF4-FFF2-40B4-BE49-F238E27FC236}">
                <a16:creationId xmlns:a16="http://schemas.microsoft.com/office/drawing/2014/main" id="{7A9986FE-DCB7-952F-D3C7-9A9CC9736C4A}"/>
              </a:ext>
            </a:extLst>
          </p:cNvPr>
          <p:cNvSpPr>
            <a:spLocks noGrp="1"/>
          </p:cNvSpPr>
          <p:nvPr>
            <p:ph type="dt" sz="half" idx="10"/>
          </p:nvPr>
        </p:nvSpPr>
        <p:spPr/>
        <p:txBody>
          <a:bodyPr/>
          <a:lstStyle>
            <a:lvl1pPr>
              <a:defRPr/>
            </a:lvl1pPr>
          </a:lstStyle>
          <a:p>
            <a:pPr>
              <a:defRPr/>
            </a:pPr>
            <a:fld id="{6E22838F-E00D-4EE9-9FF4-9E962686344B}" type="datetime1">
              <a:rPr lang="fi-FI" smtClean="0"/>
              <a:t>5.9.2024</a:t>
            </a:fld>
            <a:endParaRPr lang="en-FI"/>
          </a:p>
        </p:txBody>
      </p:sp>
      <p:sp>
        <p:nvSpPr>
          <p:cNvPr id="6" name="Slide Number Placeholder 5">
            <a:extLst>
              <a:ext uri="{FF2B5EF4-FFF2-40B4-BE49-F238E27FC236}">
                <a16:creationId xmlns:a16="http://schemas.microsoft.com/office/drawing/2014/main" id="{CC16A595-CC05-F3F6-9039-D78B31A4D106}"/>
              </a:ext>
            </a:extLst>
          </p:cNvPr>
          <p:cNvSpPr>
            <a:spLocks noGrp="1"/>
          </p:cNvSpPr>
          <p:nvPr>
            <p:ph type="sldNum" sz="quarter" idx="11"/>
          </p:nvPr>
        </p:nvSpPr>
        <p:spPr/>
        <p:txBody>
          <a:bodyPr/>
          <a:lstStyle>
            <a:lvl1pPr>
              <a:defRPr/>
            </a:lvl1pPr>
          </a:lstStyle>
          <a:p>
            <a:pPr>
              <a:defRPr/>
            </a:pPr>
            <a:fld id="{22F1029B-CD76-485F-A3F6-7E9EDF0E7251}" type="slidenum">
              <a:rPr lang="en-FI"/>
              <a:pPr>
                <a:defRPr/>
              </a:pPr>
              <a:t>‹#›</a:t>
            </a:fld>
            <a:endParaRPr lang="en-FI"/>
          </a:p>
        </p:txBody>
      </p:sp>
    </p:spTree>
    <p:extLst>
      <p:ext uri="{BB962C8B-B14F-4D97-AF65-F5344CB8AC3E}">
        <p14:creationId xmlns:p14="http://schemas.microsoft.com/office/powerpoint/2010/main" val="42242876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FB39097-8CE3-36E7-8152-4A4F4606F5C1}"/>
              </a:ext>
            </a:extLst>
          </p:cNvPr>
          <p:cNvSpPr>
            <a:spLocks noGrp="1"/>
          </p:cNvSpPr>
          <p:nvPr>
            <p:ph type="dt" sz="half" idx="10"/>
          </p:nvPr>
        </p:nvSpPr>
        <p:spPr/>
        <p:txBody>
          <a:bodyPr/>
          <a:lstStyle>
            <a:lvl1pPr>
              <a:defRPr/>
            </a:lvl1pPr>
          </a:lstStyle>
          <a:p>
            <a:pPr>
              <a:defRPr/>
            </a:pPr>
            <a:fld id="{E1194CA9-C0C7-46C3-905E-E8974A94672F}" type="datetime1">
              <a:rPr lang="fi-FI" smtClean="0"/>
              <a:t>5.9.2024</a:t>
            </a:fld>
            <a:endParaRPr lang="en-FI"/>
          </a:p>
        </p:txBody>
      </p:sp>
      <p:sp>
        <p:nvSpPr>
          <p:cNvPr id="5" name="Slide Number Placeholder 5">
            <a:extLst>
              <a:ext uri="{FF2B5EF4-FFF2-40B4-BE49-F238E27FC236}">
                <a16:creationId xmlns:a16="http://schemas.microsoft.com/office/drawing/2014/main" id="{1BFCC31C-5E11-709B-8484-108A76B41080}"/>
              </a:ext>
            </a:extLst>
          </p:cNvPr>
          <p:cNvSpPr>
            <a:spLocks noGrp="1"/>
          </p:cNvSpPr>
          <p:nvPr>
            <p:ph type="sldNum" sz="quarter" idx="11"/>
          </p:nvPr>
        </p:nvSpPr>
        <p:spPr/>
        <p:txBody>
          <a:bodyPr/>
          <a:lstStyle>
            <a:lvl1pPr>
              <a:defRPr/>
            </a:lvl1pPr>
          </a:lstStyle>
          <a:p>
            <a:pPr>
              <a:defRPr/>
            </a:pPr>
            <a:fld id="{E52F57A6-BA28-42E2-BBA3-71DAB51EC238}" type="slidenum">
              <a:rPr lang="en-FI"/>
              <a:pPr>
                <a:defRPr/>
              </a:pPr>
              <a:t>‹#›</a:t>
            </a:fld>
            <a:endParaRPr lang="en-FI"/>
          </a:p>
        </p:txBody>
      </p:sp>
    </p:spTree>
    <p:extLst>
      <p:ext uri="{BB962C8B-B14F-4D97-AF65-F5344CB8AC3E}">
        <p14:creationId xmlns:p14="http://schemas.microsoft.com/office/powerpoint/2010/main" val="29180093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Title 1"/>
          <p:cNvSpPr>
            <a:spLocks noGrp="1"/>
          </p:cNvSpPr>
          <p:nvPr>
            <p:ph type="title"/>
          </p:nvPr>
        </p:nvSpPr>
        <p:spPr>
          <a:xfrm>
            <a:off x="415436" y="1309698"/>
            <a:ext cx="3163583" cy="910007"/>
          </a:xfrm>
        </p:spPr>
        <p:txBody>
          <a:bodyPr/>
          <a:lstStyle>
            <a:lvl1pPr>
              <a:defRPr sz="2400"/>
            </a:lvl1pPr>
          </a:lstStyle>
          <a:p>
            <a:r>
              <a:rPr lang="fi-FI"/>
              <a:t>Muokkaa ots. perustyyl. napsautt.</a:t>
            </a:r>
            <a:endParaRPr lang="en-US"/>
          </a:p>
        </p:txBody>
      </p:sp>
      <p:sp>
        <p:nvSpPr>
          <p:cNvPr id="4" name="Text Placeholder 3"/>
          <p:cNvSpPr>
            <a:spLocks noGrp="1"/>
          </p:cNvSpPr>
          <p:nvPr>
            <p:ph type="body" sz="half" idx="2"/>
          </p:nvPr>
        </p:nvSpPr>
        <p:spPr>
          <a:xfrm>
            <a:off x="415436" y="2219706"/>
            <a:ext cx="3163583" cy="2514952"/>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i-FI"/>
              <a:t>Muokkaa tekstin perustyylejä napsauttamalla</a:t>
            </a:r>
          </a:p>
        </p:txBody>
      </p:sp>
      <p:sp>
        <p:nvSpPr>
          <p:cNvPr id="3" name="Content Placeholder 2"/>
          <p:cNvSpPr>
            <a:spLocks noGrp="1"/>
          </p:cNvSpPr>
          <p:nvPr>
            <p:ph idx="1"/>
          </p:nvPr>
        </p:nvSpPr>
        <p:spPr>
          <a:xfrm>
            <a:off x="3887390" y="1309698"/>
            <a:ext cx="4841173" cy="342495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7" name="Date Placeholder 3">
            <a:extLst>
              <a:ext uri="{FF2B5EF4-FFF2-40B4-BE49-F238E27FC236}">
                <a16:creationId xmlns:a16="http://schemas.microsoft.com/office/drawing/2014/main" id="{079721C7-9632-31ED-FC17-8D08480DECFE}"/>
              </a:ext>
            </a:extLst>
          </p:cNvPr>
          <p:cNvSpPr>
            <a:spLocks noGrp="1"/>
          </p:cNvSpPr>
          <p:nvPr>
            <p:ph type="dt" sz="half" idx="10"/>
          </p:nvPr>
        </p:nvSpPr>
        <p:spPr/>
        <p:txBody>
          <a:bodyPr/>
          <a:lstStyle>
            <a:lvl1pPr>
              <a:defRPr/>
            </a:lvl1pPr>
          </a:lstStyle>
          <a:p>
            <a:pPr>
              <a:defRPr/>
            </a:pPr>
            <a:fld id="{FC18B1DE-701F-4542-A6CE-66CDA6224226}" type="datetime1">
              <a:rPr lang="fi-FI" smtClean="0"/>
              <a:t>5.9.2024</a:t>
            </a:fld>
            <a:endParaRPr lang="en-FI"/>
          </a:p>
        </p:txBody>
      </p:sp>
      <p:sp>
        <p:nvSpPr>
          <p:cNvPr id="8" name="Slide Number Placeholder 5">
            <a:extLst>
              <a:ext uri="{FF2B5EF4-FFF2-40B4-BE49-F238E27FC236}">
                <a16:creationId xmlns:a16="http://schemas.microsoft.com/office/drawing/2014/main" id="{A98C83D5-1CE2-8262-03B5-97193C3B3214}"/>
              </a:ext>
            </a:extLst>
          </p:cNvPr>
          <p:cNvSpPr>
            <a:spLocks noGrp="1"/>
          </p:cNvSpPr>
          <p:nvPr>
            <p:ph type="sldNum" sz="quarter" idx="11"/>
          </p:nvPr>
        </p:nvSpPr>
        <p:spPr/>
        <p:txBody>
          <a:bodyPr/>
          <a:lstStyle>
            <a:lvl1pPr>
              <a:defRPr/>
            </a:lvl1pPr>
          </a:lstStyle>
          <a:p>
            <a:pPr>
              <a:defRPr/>
            </a:pPr>
            <a:fld id="{23901EA9-B4AC-4E64-8261-10BA2181E8AA}" type="slidenum">
              <a:rPr lang="en-FI"/>
              <a:pPr>
                <a:defRPr/>
              </a:pPr>
              <a:t>‹#›</a:t>
            </a:fld>
            <a:endParaRPr lang="en-FI"/>
          </a:p>
        </p:txBody>
      </p:sp>
    </p:spTree>
    <p:extLst>
      <p:ext uri="{BB962C8B-B14F-4D97-AF65-F5344CB8AC3E}">
        <p14:creationId xmlns:p14="http://schemas.microsoft.com/office/powerpoint/2010/main" val="38188188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Title 1"/>
          <p:cNvSpPr>
            <a:spLocks noGrp="1"/>
          </p:cNvSpPr>
          <p:nvPr>
            <p:ph type="title"/>
          </p:nvPr>
        </p:nvSpPr>
        <p:spPr>
          <a:xfrm>
            <a:off x="5564981" y="1322480"/>
            <a:ext cx="3163583" cy="910007"/>
          </a:xfrm>
        </p:spPr>
        <p:txBody>
          <a:bodyPr/>
          <a:lstStyle>
            <a:lvl1pPr>
              <a:defRPr sz="2400"/>
            </a:lvl1pPr>
          </a:lstStyle>
          <a:p>
            <a:r>
              <a:rPr lang="fi-FI"/>
              <a:t>Muokkaa </a:t>
            </a:r>
            <a:r>
              <a:rPr lang="fi-FI" err="1"/>
              <a:t>ots</a:t>
            </a:r>
            <a:r>
              <a:rPr lang="fi-FI"/>
              <a:t>. </a:t>
            </a:r>
            <a:r>
              <a:rPr lang="fi-FI" err="1"/>
              <a:t>perustyyl</a:t>
            </a:r>
            <a:r>
              <a:rPr lang="fi-FI"/>
              <a:t>. </a:t>
            </a:r>
            <a:r>
              <a:rPr lang="fi-FI" err="1"/>
              <a:t>napsautt</a:t>
            </a:r>
            <a:r>
              <a:rPr lang="fi-FI"/>
              <a:t>.</a:t>
            </a:r>
            <a:endParaRPr lang="en-US"/>
          </a:p>
        </p:txBody>
      </p:sp>
      <p:sp>
        <p:nvSpPr>
          <p:cNvPr id="3" name="Picture Placeholder 2"/>
          <p:cNvSpPr>
            <a:spLocks noGrp="1" noChangeAspect="1"/>
          </p:cNvSpPr>
          <p:nvPr>
            <p:ph type="pic" idx="1"/>
          </p:nvPr>
        </p:nvSpPr>
        <p:spPr>
          <a:xfrm>
            <a:off x="415436" y="1322480"/>
            <a:ext cx="4841173" cy="3410722"/>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fi-FI" noProof="0"/>
              <a:t>Lisää kuva napsauttamalla kuvaketta</a:t>
            </a:r>
            <a:endParaRPr lang="en-US" noProof="0"/>
          </a:p>
        </p:txBody>
      </p:sp>
      <p:sp>
        <p:nvSpPr>
          <p:cNvPr id="4" name="Text Placeholder 3"/>
          <p:cNvSpPr>
            <a:spLocks noGrp="1"/>
          </p:cNvSpPr>
          <p:nvPr>
            <p:ph type="body" sz="half" idx="2"/>
          </p:nvPr>
        </p:nvSpPr>
        <p:spPr>
          <a:xfrm>
            <a:off x="5564981" y="2232487"/>
            <a:ext cx="3163583" cy="25007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i-FI"/>
              <a:t>Muokkaa tekstin perustyylejä napsauttamalla</a:t>
            </a:r>
          </a:p>
        </p:txBody>
      </p:sp>
      <p:sp>
        <p:nvSpPr>
          <p:cNvPr id="7" name="Date Placeholder 3">
            <a:extLst>
              <a:ext uri="{FF2B5EF4-FFF2-40B4-BE49-F238E27FC236}">
                <a16:creationId xmlns:a16="http://schemas.microsoft.com/office/drawing/2014/main" id="{729A5AB4-AF7F-67F5-2351-4B63B9FD89CA}"/>
              </a:ext>
            </a:extLst>
          </p:cNvPr>
          <p:cNvSpPr>
            <a:spLocks noGrp="1"/>
          </p:cNvSpPr>
          <p:nvPr>
            <p:ph type="dt" sz="half" idx="10"/>
          </p:nvPr>
        </p:nvSpPr>
        <p:spPr/>
        <p:txBody>
          <a:bodyPr/>
          <a:lstStyle>
            <a:lvl1pPr>
              <a:defRPr/>
            </a:lvl1pPr>
          </a:lstStyle>
          <a:p>
            <a:pPr>
              <a:defRPr/>
            </a:pPr>
            <a:fld id="{7684007A-963D-4F89-8DE9-75BE202FD85A}" type="datetime1">
              <a:rPr lang="fi-FI" smtClean="0"/>
              <a:t>5.9.2024</a:t>
            </a:fld>
            <a:endParaRPr lang="en-FI"/>
          </a:p>
        </p:txBody>
      </p:sp>
      <p:sp>
        <p:nvSpPr>
          <p:cNvPr id="8" name="Slide Number Placeholder 5">
            <a:extLst>
              <a:ext uri="{FF2B5EF4-FFF2-40B4-BE49-F238E27FC236}">
                <a16:creationId xmlns:a16="http://schemas.microsoft.com/office/drawing/2014/main" id="{E6CF8E8E-B790-A99C-7090-A58DF9D92C15}"/>
              </a:ext>
            </a:extLst>
          </p:cNvPr>
          <p:cNvSpPr>
            <a:spLocks noGrp="1"/>
          </p:cNvSpPr>
          <p:nvPr>
            <p:ph type="sldNum" sz="quarter" idx="11"/>
          </p:nvPr>
        </p:nvSpPr>
        <p:spPr/>
        <p:txBody>
          <a:bodyPr/>
          <a:lstStyle>
            <a:lvl1pPr>
              <a:defRPr/>
            </a:lvl1pPr>
          </a:lstStyle>
          <a:p>
            <a:pPr>
              <a:defRPr/>
            </a:pPr>
            <a:fld id="{85AA82EC-3D25-4E15-892D-6A1FB12BC83E}" type="slidenum">
              <a:rPr lang="en-FI"/>
              <a:pPr>
                <a:defRPr/>
              </a:pPr>
              <a:t>‹#›</a:t>
            </a:fld>
            <a:endParaRPr lang="en-FI"/>
          </a:p>
        </p:txBody>
      </p:sp>
    </p:spTree>
    <p:extLst>
      <p:ext uri="{BB962C8B-B14F-4D97-AF65-F5344CB8AC3E}">
        <p14:creationId xmlns:p14="http://schemas.microsoft.com/office/powerpoint/2010/main" val="42349306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Lopetusdia">
    <p:bg>
      <p:bgPr>
        <a:solidFill>
          <a:schemeClr val="tx2"/>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1DE1164C-70C7-9B3B-0F8F-96B0EF816B13}"/>
              </a:ext>
            </a:extLst>
          </p:cNvPr>
          <p:cNvGrpSpPr/>
          <p:nvPr userDrawn="1"/>
        </p:nvGrpSpPr>
        <p:grpSpPr>
          <a:xfrm>
            <a:off x="5516880" y="483391"/>
            <a:ext cx="2667615" cy="2147377"/>
            <a:chOff x="5516880" y="483391"/>
            <a:chExt cx="2667615" cy="2147377"/>
          </a:xfrm>
        </p:grpSpPr>
        <p:sp>
          <p:nvSpPr>
            <p:cNvPr id="6" name="Freeform 5">
              <a:extLst>
                <a:ext uri="{FF2B5EF4-FFF2-40B4-BE49-F238E27FC236}">
                  <a16:creationId xmlns:a16="http://schemas.microsoft.com/office/drawing/2014/main" id="{1205985A-8EF5-3DB2-DDCB-02E726343D1A}"/>
                </a:ext>
              </a:extLst>
            </p:cNvPr>
            <p:cNvSpPr/>
            <p:nvPr userDrawn="1"/>
          </p:nvSpPr>
          <p:spPr>
            <a:xfrm rot="5400000">
              <a:off x="6023320" y="469592"/>
              <a:ext cx="1654736" cy="2667615"/>
            </a:xfrm>
            <a:custGeom>
              <a:avLst/>
              <a:gdLst>
                <a:gd name="connsiteX0" fmla="*/ 563838 w 2731284"/>
                <a:gd name="connsiteY0" fmla="*/ 0 h 4403486"/>
                <a:gd name="connsiteX1" fmla="*/ 755456 w 2731284"/>
                <a:gd name="connsiteY1" fmla="*/ 9676 h 4403486"/>
                <a:gd name="connsiteX2" fmla="*/ 2731284 w 2731284"/>
                <a:gd name="connsiteY2" fmla="*/ 2199166 h 4403486"/>
                <a:gd name="connsiteX3" fmla="*/ 755456 w 2731284"/>
                <a:gd name="connsiteY3" fmla="*/ 4388656 h 4403486"/>
                <a:gd name="connsiteX4" fmla="*/ 644619 w 2731284"/>
                <a:gd name="connsiteY4" fmla="*/ 4394253 h 4403486"/>
                <a:gd name="connsiteX5" fmla="*/ 553028 w 2731284"/>
                <a:gd name="connsiteY5" fmla="*/ 4403486 h 4403486"/>
                <a:gd name="connsiteX6" fmla="*/ 0 w 2731284"/>
                <a:gd name="connsiteY6" fmla="*/ 3850458 h 4403486"/>
                <a:gd name="connsiteX7" fmla="*/ 441574 w 2731284"/>
                <a:gd name="connsiteY7" fmla="*/ 3308666 h 4403486"/>
                <a:gd name="connsiteX8" fmla="*/ 531547 w 2731284"/>
                <a:gd name="connsiteY8" fmla="*/ 3299596 h 4403486"/>
                <a:gd name="connsiteX9" fmla="*/ 441574 w 2731284"/>
                <a:gd name="connsiteY9" fmla="*/ 3290526 h 4403486"/>
                <a:gd name="connsiteX10" fmla="*/ 0 w 2731284"/>
                <a:gd name="connsiteY10" fmla="*/ 2748733 h 4403486"/>
                <a:gd name="connsiteX11" fmla="*/ 441574 w 2731284"/>
                <a:gd name="connsiteY11" fmla="*/ 2206941 h 4403486"/>
                <a:gd name="connsiteX12" fmla="*/ 484304 w 2731284"/>
                <a:gd name="connsiteY12" fmla="*/ 2202633 h 4403486"/>
                <a:gd name="connsiteX13" fmla="*/ 441574 w 2731284"/>
                <a:gd name="connsiteY13" fmla="*/ 2198326 h 4403486"/>
                <a:gd name="connsiteX14" fmla="*/ 0 w 2731284"/>
                <a:gd name="connsiteY14" fmla="*/ 1656533 h 4403486"/>
                <a:gd name="connsiteX15" fmla="*/ 441574 w 2731284"/>
                <a:gd name="connsiteY15" fmla="*/ 1114741 h 4403486"/>
                <a:gd name="connsiteX16" fmla="*/ 531547 w 2731284"/>
                <a:gd name="connsiteY16" fmla="*/ 1105671 h 4403486"/>
                <a:gd name="connsiteX17" fmla="*/ 441574 w 2731284"/>
                <a:gd name="connsiteY17" fmla="*/ 1096601 h 4403486"/>
                <a:gd name="connsiteX18" fmla="*/ 0 w 2731284"/>
                <a:gd name="connsiteY18" fmla="*/ 554808 h 4403486"/>
                <a:gd name="connsiteX19" fmla="*/ 553028 w 2731284"/>
                <a:gd name="connsiteY19" fmla="*/ 1780 h 4403486"/>
                <a:gd name="connsiteX20" fmla="*/ 563838 w 2731284"/>
                <a:gd name="connsiteY20" fmla="*/ 2870 h 4403486"/>
                <a:gd name="connsiteX0" fmla="*/ 563838 w 2731284"/>
                <a:gd name="connsiteY0" fmla="*/ 0 h 4412138"/>
                <a:gd name="connsiteX1" fmla="*/ 755456 w 2731284"/>
                <a:gd name="connsiteY1" fmla="*/ 9676 h 4412138"/>
                <a:gd name="connsiteX2" fmla="*/ 2731284 w 2731284"/>
                <a:gd name="connsiteY2" fmla="*/ 2199166 h 4412138"/>
                <a:gd name="connsiteX3" fmla="*/ 755456 w 2731284"/>
                <a:gd name="connsiteY3" fmla="*/ 4388656 h 4412138"/>
                <a:gd name="connsiteX4" fmla="*/ 648109 w 2731284"/>
                <a:gd name="connsiteY4" fmla="*/ 4411704 h 4412138"/>
                <a:gd name="connsiteX5" fmla="*/ 553028 w 2731284"/>
                <a:gd name="connsiteY5" fmla="*/ 4403486 h 4412138"/>
                <a:gd name="connsiteX6" fmla="*/ 0 w 2731284"/>
                <a:gd name="connsiteY6" fmla="*/ 3850458 h 4412138"/>
                <a:gd name="connsiteX7" fmla="*/ 441574 w 2731284"/>
                <a:gd name="connsiteY7" fmla="*/ 3308666 h 4412138"/>
                <a:gd name="connsiteX8" fmla="*/ 531547 w 2731284"/>
                <a:gd name="connsiteY8" fmla="*/ 3299596 h 4412138"/>
                <a:gd name="connsiteX9" fmla="*/ 441574 w 2731284"/>
                <a:gd name="connsiteY9" fmla="*/ 3290526 h 4412138"/>
                <a:gd name="connsiteX10" fmla="*/ 0 w 2731284"/>
                <a:gd name="connsiteY10" fmla="*/ 2748733 h 4412138"/>
                <a:gd name="connsiteX11" fmla="*/ 441574 w 2731284"/>
                <a:gd name="connsiteY11" fmla="*/ 2206941 h 4412138"/>
                <a:gd name="connsiteX12" fmla="*/ 484304 w 2731284"/>
                <a:gd name="connsiteY12" fmla="*/ 2202633 h 4412138"/>
                <a:gd name="connsiteX13" fmla="*/ 441574 w 2731284"/>
                <a:gd name="connsiteY13" fmla="*/ 2198326 h 4412138"/>
                <a:gd name="connsiteX14" fmla="*/ 0 w 2731284"/>
                <a:gd name="connsiteY14" fmla="*/ 1656533 h 4412138"/>
                <a:gd name="connsiteX15" fmla="*/ 441574 w 2731284"/>
                <a:gd name="connsiteY15" fmla="*/ 1114741 h 4412138"/>
                <a:gd name="connsiteX16" fmla="*/ 531547 w 2731284"/>
                <a:gd name="connsiteY16" fmla="*/ 1105671 h 4412138"/>
                <a:gd name="connsiteX17" fmla="*/ 441574 w 2731284"/>
                <a:gd name="connsiteY17" fmla="*/ 1096601 h 4412138"/>
                <a:gd name="connsiteX18" fmla="*/ 0 w 2731284"/>
                <a:gd name="connsiteY18" fmla="*/ 554808 h 4412138"/>
                <a:gd name="connsiteX19" fmla="*/ 553028 w 2731284"/>
                <a:gd name="connsiteY19" fmla="*/ 1780 h 4412138"/>
                <a:gd name="connsiteX20" fmla="*/ 563838 w 2731284"/>
                <a:gd name="connsiteY20" fmla="*/ 2870 h 4412138"/>
                <a:gd name="connsiteX21" fmla="*/ 563838 w 2731284"/>
                <a:gd name="connsiteY21" fmla="*/ 0 h 4412138"/>
                <a:gd name="connsiteX0" fmla="*/ 563838 w 2731284"/>
                <a:gd name="connsiteY0" fmla="*/ 0 h 4403486"/>
                <a:gd name="connsiteX1" fmla="*/ 755456 w 2731284"/>
                <a:gd name="connsiteY1" fmla="*/ 9676 h 4403486"/>
                <a:gd name="connsiteX2" fmla="*/ 2731284 w 2731284"/>
                <a:gd name="connsiteY2" fmla="*/ 2199166 h 4403486"/>
                <a:gd name="connsiteX3" fmla="*/ 755456 w 2731284"/>
                <a:gd name="connsiteY3" fmla="*/ 4388656 h 4403486"/>
                <a:gd name="connsiteX4" fmla="*/ 553028 w 2731284"/>
                <a:gd name="connsiteY4" fmla="*/ 4403486 h 4403486"/>
                <a:gd name="connsiteX5" fmla="*/ 0 w 2731284"/>
                <a:gd name="connsiteY5" fmla="*/ 3850458 h 4403486"/>
                <a:gd name="connsiteX6" fmla="*/ 441574 w 2731284"/>
                <a:gd name="connsiteY6" fmla="*/ 3308666 h 4403486"/>
                <a:gd name="connsiteX7" fmla="*/ 531547 w 2731284"/>
                <a:gd name="connsiteY7" fmla="*/ 3299596 h 4403486"/>
                <a:gd name="connsiteX8" fmla="*/ 441574 w 2731284"/>
                <a:gd name="connsiteY8" fmla="*/ 3290526 h 4403486"/>
                <a:gd name="connsiteX9" fmla="*/ 0 w 2731284"/>
                <a:gd name="connsiteY9" fmla="*/ 2748733 h 4403486"/>
                <a:gd name="connsiteX10" fmla="*/ 441574 w 2731284"/>
                <a:gd name="connsiteY10" fmla="*/ 2206941 h 4403486"/>
                <a:gd name="connsiteX11" fmla="*/ 484304 w 2731284"/>
                <a:gd name="connsiteY11" fmla="*/ 2202633 h 4403486"/>
                <a:gd name="connsiteX12" fmla="*/ 441574 w 2731284"/>
                <a:gd name="connsiteY12" fmla="*/ 2198326 h 4403486"/>
                <a:gd name="connsiteX13" fmla="*/ 0 w 2731284"/>
                <a:gd name="connsiteY13" fmla="*/ 1656533 h 4403486"/>
                <a:gd name="connsiteX14" fmla="*/ 441574 w 2731284"/>
                <a:gd name="connsiteY14" fmla="*/ 1114741 h 4403486"/>
                <a:gd name="connsiteX15" fmla="*/ 531547 w 2731284"/>
                <a:gd name="connsiteY15" fmla="*/ 1105671 h 4403486"/>
                <a:gd name="connsiteX16" fmla="*/ 441574 w 2731284"/>
                <a:gd name="connsiteY16" fmla="*/ 1096601 h 4403486"/>
                <a:gd name="connsiteX17" fmla="*/ 0 w 2731284"/>
                <a:gd name="connsiteY17" fmla="*/ 554808 h 4403486"/>
                <a:gd name="connsiteX18" fmla="*/ 553028 w 2731284"/>
                <a:gd name="connsiteY18" fmla="*/ 1780 h 4403486"/>
                <a:gd name="connsiteX19" fmla="*/ 563838 w 2731284"/>
                <a:gd name="connsiteY19" fmla="*/ 2870 h 4403486"/>
                <a:gd name="connsiteX20" fmla="*/ 563838 w 2731284"/>
                <a:gd name="connsiteY20" fmla="*/ 0 h 4403486"/>
                <a:gd name="connsiteX0" fmla="*/ 563838 w 2731284"/>
                <a:gd name="connsiteY0" fmla="*/ 0 h 4403486"/>
                <a:gd name="connsiteX1" fmla="*/ 755456 w 2731284"/>
                <a:gd name="connsiteY1" fmla="*/ 9676 h 4403486"/>
                <a:gd name="connsiteX2" fmla="*/ 2731284 w 2731284"/>
                <a:gd name="connsiteY2" fmla="*/ 2199166 h 4403486"/>
                <a:gd name="connsiteX3" fmla="*/ 755456 w 2731284"/>
                <a:gd name="connsiteY3" fmla="*/ 4388656 h 4403486"/>
                <a:gd name="connsiteX4" fmla="*/ 553028 w 2731284"/>
                <a:gd name="connsiteY4" fmla="*/ 4403486 h 4403486"/>
                <a:gd name="connsiteX5" fmla="*/ 0 w 2731284"/>
                <a:gd name="connsiteY5" fmla="*/ 3850458 h 4403486"/>
                <a:gd name="connsiteX6" fmla="*/ 441574 w 2731284"/>
                <a:gd name="connsiteY6" fmla="*/ 3308666 h 4403486"/>
                <a:gd name="connsiteX7" fmla="*/ 531547 w 2731284"/>
                <a:gd name="connsiteY7" fmla="*/ 3299596 h 4403486"/>
                <a:gd name="connsiteX8" fmla="*/ 441574 w 2731284"/>
                <a:gd name="connsiteY8" fmla="*/ 3290526 h 4403486"/>
                <a:gd name="connsiteX9" fmla="*/ 0 w 2731284"/>
                <a:gd name="connsiteY9" fmla="*/ 2748733 h 4403486"/>
                <a:gd name="connsiteX10" fmla="*/ 441574 w 2731284"/>
                <a:gd name="connsiteY10" fmla="*/ 2206941 h 4403486"/>
                <a:gd name="connsiteX11" fmla="*/ 484304 w 2731284"/>
                <a:gd name="connsiteY11" fmla="*/ 2202633 h 4403486"/>
                <a:gd name="connsiteX12" fmla="*/ 441574 w 2731284"/>
                <a:gd name="connsiteY12" fmla="*/ 2198326 h 4403486"/>
                <a:gd name="connsiteX13" fmla="*/ 0 w 2731284"/>
                <a:gd name="connsiteY13" fmla="*/ 1656533 h 4403486"/>
                <a:gd name="connsiteX14" fmla="*/ 441574 w 2731284"/>
                <a:gd name="connsiteY14" fmla="*/ 1114741 h 4403486"/>
                <a:gd name="connsiteX15" fmla="*/ 531547 w 2731284"/>
                <a:gd name="connsiteY15" fmla="*/ 1105671 h 4403486"/>
                <a:gd name="connsiteX16" fmla="*/ 441574 w 2731284"/>
                <a:gd name="connsiteY16" fmla="*/ 1096601 h 4403486"/>
                <a:gd name="connsiteX17" fmla="*/ 0 w 2731284"/>
                <a:gd name="connsiteY17" fmla="*/ 554808 h 4403486"/>
                <a:gd name="connsiteX18" fmla="*/ 553028 w 2731284"/>
                <a:gd name="connsiteY18" fmla="*/ 1780 h 4403486"/>
                <a:gd name="connsiteX19" fmla="*/ 563838 w 2731284"/>
                <a:gd name="connsiteY19" fmla="*/ 2870 h 4403486"/>
                <a:gd name="connsiteX20" fmla="*/ 563838 w 2731284"/>
                <a:gd name="connsiteY20" fmla="*/ 0 h 4403486"/>
                <a:gd name="connsiteX0" fmla="*/ 563838 w 2731284"/>
                <a:gd name="connsiteY0" fmla="*/ 0 h 4404466"/>
                <a:gd name="connsiteX1" fmla="*/ 755456 w 2731284"/>
                <a:gd name="connsiteY1" fmla="*/ 9676 h 4404466"/>
                <a:gd name="connsiteX2" fmla="*/ 2731284 w 2731284"/>
                <a:gd name="connsiteY2" fmla="*/ 2199166 h 4404466"/>
                <a:gd name="connsiteX3" fmla="*/ 755456 w 2731284"/>
                <a:gd name="connsiteY3" fmla="*/ 4388656 h 4404466"/>
                <a:gd name="connsiteX4" fmla="*/ 553028 w 2731284"/>
                <a:gd name="connsiteY4" fmla="*/ 4403486 h 4404466"/>
                <a:gd name="connsiteX5" fmla="*/ 0 w 2731284"/>
                <a:gd name="connsiteY5" fmla="*/ 3850458 h 4404466"/>
                <a:gd name="connsiteX6" fmla="*/ 441574 w 2731284"/>
                <a:gd name="connsiteY6" fmla="*/ 3308666 h 4404466"/>
                <a:gd name="connsiteX7" fmla="*/ 531547 w 2731284"/>
                <a:gd name="connsiteY7" fmla="*/ 3299596 h 4404466"/>
                <a:gd name="connsiteX8" fmla="*/ 441574 w 2731284"/>
                <a:gd name="connsiteY8" fmla="*/ 3290526 h 4404466"/>
                <a:gd name="connsiteX9" fmla="*/ 0 w 2731284"/>
                <a:gd name="connsiteY9" fmla="*/ 2748733 h 4404466"/>
                <a:gd name="connsiteX10" fmla="*/ 441574 w 2731284"/>
                <a:gd name="connsiteY10" fmla="*/ 2206941 h 4404466"/>
                <a:gd name="connsiteX11" fmla="*/ 484304 w 2731284"/>
                <a:gd name="connsiteY11" fmla="*/ 2202633 h 4404466"/>
                <a:gd name="connsiteX12" fmla="*/ 441574 w 2731284"/>
                <a:gd name="connsiteY12" fmla="*/ 2198326 h 4404466"/>
                <a:gd name="connsiteX13" fmla="*/ 0 w 2731284"/>
                <a:gd name="connsiteY13" fmla="*/ 1656533 h 4404466"/>
                <a:gd name="connsiteX14" fmla="*/ 441574 w 2731284"/>
                <a:gd name="connsiteY14" fmla="*/ 1114741 h 4404466"/>
                <a:gd name="connsiteX15" fmla="*/ 531547 w 2731284"/>
                <a:gd name="connsiteY15" fmla="*/ 1105671 h 4404466"/>
                <a:gd name="connsiteX16" fmla="*/ 441574 w 2731284"/>
                <a:gd name="connsiteY16" fmla="*/ 1096601 h 4404466"/>
                <a:gd name="connsiteX17" fmla="*/ 0 w 2731284"/>
                <a:gd name="connsiteY17" fmla="*/ 554808 h 4404466"/>
                <a:gd name="connsiteX18" fmla="*/ 553028 w 2731284"/>
                <a:gd name="connsiteY18" fmla="*/ 1780 h 4404466"/>
                <a:gd name="connsiteX19" fmla="*/ 563838 w 2731284"/>
                <a:gd name="connsiteY19" fmla="*/ 2870 h 4404466"/>
                <a:gd name="connsiteX20" fmla="*/ 563838 w 2731284"/>
                <a:gd name="connsiteY20" fmla="*/ 0 h 4404466"/>
                <a:gd name="connsiteX0" fmla="*/ 563838 w 2731284"/>
                <a:gd name="connsiteY0" fmla="*/ 0 h 4405270"/>
                <a:gd name="connsiteX1" fmla="*/ 755456 w 2731284"/>
                <a:gd name="connsiteY1" fmla="*/ 9676 h 4405270"/>
                <a:gd name="connsiteX2" fmla="*/ 2731284 w 2731284"/>
                <a:gd name="connsiteY2" fmla="*/ 2199166 h 4405270"/>
                <a:gd name="connsiteX3" fmla="*/ 755456 w 2731284"/>
                <a:gd name="connsiteY3" fmla="*/ 4388656 h 4405270"/>
                <a:gd name="connsiteX4" fmla="*/ 553028 w 2731284"/>
                <a:gd name="connsiteY4" fmla="*/ 4403486 h 4405270"/>
                <a:gd name="connsiteX5" fmla="*/ 0 w 2731284"/>
                <a:gd name="connsiteY5" fmla="*/ 3850458 h 4405270"/>
                <a:gd name="connsiteX6" fmla="*/ 441574 w 2731284"/>
                <a:gd name="connsiteY6" fmla="*/ 3308666 h 4405270"/>
                <a:gd name="connsiteX7" fmla="*/ 531547 w 2731284"/>
                <a:gd name="connsiteY7" fmla="*/ 3299596 h 4405270"/>
                <a:gd name="connsiteX8" fmla="*/ 441574 w 2731284"/>
                <a:gd name="connsiteY8" fmla="*/ 3290526 h 4405270"/>
                <a:gd name="connsiteX9" fmla="*/ 0 w 2731284"/>
                <a:gd name="connsiteY9" fmla="*/ 2748733 h 4405270"/>
                <a:gd name="connsiteX10" fmla="*/ 441574 w 2731284"/>
                <a:gd name="connsiteY10" fmla="*/ 2206941 h 4405270"/>
                <a:gd name="connsiteX11" fmla="*/ 484304 w 2731284"/>
                <a:gd name="connsiteY11" fmla="*/ 2202633 h 4405270"/>
                <a:gd name="connsiteX12" fmla="*/ 441574 w 2731284"/>
                <a:gd name="connsiteY12" fmla="*/ 2198326 h 4405270"/>
                <a:gd name="connsiteX13" fmla="*/ 0 w 2731284"/>
                <a:gd name="connsiteY13" fmla="*/ 1656533 h 4405270"/>
                <a:gd name="connsiteX14" fmla="*/ 441574 w 2731284"/>
                <a:gd name="connsiteY14" fmla="*/ 1114741 h 4405270"/>
                <a:gd name="connsiteX15" fmla="*/ 531547 w 2731284"/>
                <a:gd name="connsiteY15" fmla="*/ 1105671 h 4405270"/>
                <a:gd name="connsiteX16" fmla="*/ 441574 w 2731284"/>
                <a:gd name="connsiteY16" fmla="*/ 1096601 h 4405270"/>
                <a:gd name="connsiteX17" fmla="*/ 0 w 2731284"/>
                <a:gd name="connsiteY17" fmla="*/ 554808 h 4405270"/>
                <a:gd name="connsiteX18" fmla="*/ 553028 w 2731284"/>
                <a:gd name="connsiteY18" fmla="*/ 1780 h 4405270"/>
                <a:gd name="connsiteX19" fmla="*/ 563838 w 2731284"/>
                <a:gd name="connsiteY19" fmla="*/ 2870 h 4405270"/>
                <a:gd name="connsiteX20" fmla="*/ 563838 w 2731284"/>
                <a:gd name="connsiteY20" fmla="*/ 0 h 4405270"/>
                <a:gd name="connsiteX0" fmla="*/ 563838 w 2731284"/>
                <a:gd name="connsiteY0" fmla="*/ 0 h 4406620"/>
                <a:gd name="connsiteX1" fmla="*/ 755456 w 2731284"/>
                <a:gd name="connsiteY1" fmla="*/ 9676 h 4406620"/>
                <a:gd name="connsiteX2" fmla="*/ 2731284 w 2731284"/>
                <a:gd name="connsiteY2" fmla="*/ 2199166 h 4406620"/>
                <a:gd name="connsiteX3" fmla="*/ 755456 w 2731284"/>
                <a:gd name="connsiteY3" fmla="*/ 4388656 h 4406620"/>
                <a:gd name="connsiteX4" fmla="*/ 553028 w 2731284"/>
                <a:gd name="connsiteY4" fmla="*/ 4403486 h 4406620"/>
                <a:gd name="connsiteX5" fmla="*/ 0 w 2731284"/>
                <a:gd name="connsiteY5" fmla="*/ 3850458 h 4406620"/>
                <a:gd name="connsiteX6" fmla="*/ 441574 w 2731284"/>
                <a:gd name="connsiteY6" fmla="*/ 3308666 h 4406620"/>
                <a:gd name="connsiteX7" fmla="*/ 531547 w 2731284"/>
                <a:gd name="connsiteY7" fmla="*/ 3299596 h 4406620"/>
                <a:gd name="connsiteX8" fmla="*/ 441574 w 2731284"/>
                <a:gd name="connsiteY8" fmla="*/ 3290526 h 4406620"/>
                <a:gd name="connsiteX9" fmla="*/ 0 w 2731284"/>
                <a:gd name="connsiteY9" fmla="*/ 2748733 h 4406620"/>
                <a:gd name="connsiteX10" fmla="*/ 441574 w 2731284"/>
                <a:gd name="connsiteY10" fmla="*/ 2206941 h 4406620"/>
                <a:gd name="connsiteX11" fmla="*/ 484304 w 2731284"/>
                <a:gd name="connsiteY11" fmla="*/ 2202633 h 4406620"/>
                <a:gd name="connsiteX12" fmla="*/ 441574 w 2731284"/>
                <a:gd name="connsiteY12" fmla="*/ 2198326 h 4406620"/>
                <a:gd name="connsiteX13" fmla="*/ 0 w 2731284"/>
                <a:gd name="connsiteY13" fmla="*/ 1656533 h 4406620"/>
                <a:gd name="connsiteX14" fmla="*/ 441574 w 2731284"/>
                <a:gd name="connsiteY14" fmla="*/ 1114741 h 4406620"/>
                <a:gd name="connsiteX15" fmla="*/ 531547 w 2731284"/>
                <a:gd name="connsiteY15" fmla="*/ 1105671 h 4406620"/>
                <a:gd name="connsiteX16" fmla="*/ 441574 w 2731284"/>
                <a:gd name="connsiteY16" fmla="*/ 1096601 h 4406620"/>
                <a:gd name="connsiteX17" fmla="*/ 0 w 2731284"/>
                <a:gd name="connsiteY17" fmla="*/ 554808 h 4406620"/>
                <a:gd name="connsiteX18" fmla="*/ 553028 w 2731284"/>
                <a:gd name="connsiteY18" fmla="*/ 1780 h 4406620"/>
                <a:gd name="connsiteX19" fmla="*/ 563838 w 2731284"/>
                <a:gd name="connsiteY19" fmla="*/ 2870 h 4406620"/>
                <a:gd name="connsiteX20" fmla="*/ 563838 w 2731284"/>
                <a:gd name="connsiteY20" fmla="*/ 0 h 4406620"/>
                <a:gd name="connsiteX0" fmla="*/ 563838 w 2731284"/>
                <a:gd name="connsiteY0" fmla="*/ 0 h 4407178"/>
                <a:gd name="connsiteX1" fmla="*/ 755456 w 2731284"/>
                <a:gd name="connsiteY1" fmla="*/ 9676 h 4407178"/>
                <a:gd name="connsiteX2" fmla="*/ 2731284 w 2731284"/>
                <a:gd name="connsiteY2" fmla="*/ 2199166 h 4407178"/>
                <a:gd name="connsiteX3" fmla="*/ 755456 w 2731284"/>
                <a:gd name="connsiteY3" fmla="*/ 4388656 h 4407178"/>
                <a:gd name="connsiteX4" fmla="*/ 553028 w 2731284"/>
                <a:gd name="connsiteY4" fmla="*/ 4403486 h 4407178"/>
                <a:gd name="connsiteX5" fmla="*/ 0 w 2731284"/>
                <a:gd name="connsiteY5" fmla="*/ 3850458 h 4407178"/>
                <a:gd name="connsiteX6" fmla="*/ 441574 w 2731284"/>
                <a:gd name="connsiteY6" fmla="*/ 3308666 h 4407178"/>
                <a:gd name="connsiteX7" fmla="*/ 531547 w 2731284"/>
                <a:gd name="connsiteY7" fmla="*/ 3299596 h 4407178"/>
                <a:gd name="connsiteX8" fmla="*/ 441574 w 2731284"/>
                <a:gd name="connsiteY8" fmla="*/ 3290526 h 4407178"/>
                <a:gd name="connsiteX9" fmla="*/ 0 w 2731284"/>
                <a:gd name="connsiteY9" fmla="*/ 2748733 h 4407178"/>
                <a:gd name="connsiteX10" fmla="*/ 441574 w 2731284"/>
                <a:gd name="connsiteY10" fmla="*/ 2206941 h 4407178"/>
                <a:gd name="connsiteX11" fmla="*/ 484304 w 2731284"/>
                <a:gd name="connsiteY11" fmla="*/ 2202633 h 4407178"/>
                <a:gd name="connsiteX12" fmla="*/ 441574 w 2731284"/>
                <a:gd name="connsiteY12" fmla="*/ 2198326 h 4407178"/>
                <a:gd name="connsiteX13" fmla="*/ 0 w 2731284"/>
                <a:gd name="connsiteY13" fmla="*/ 1656533 h 4407178"/>
                <a:gd name="connsiteX14" fmla="*/ 441574 w 2731284"/>
                <a:gd name="connsiteY14" fmla="*/ 1114741 h 4407178"/>
                <a:gd name="connsiteX15" fmla="*/ 531547 w 2731284"/>
                <a:gd name="connsiteY15" fmla="*/ 1105671 h 4407178"/>
                <a:gd name="connsiteX16" fmla="*/ 441574 w 2731284"/>
                <a:gd name="connsiteY16" fmla="*/ 1096601 h 4407178"/>
                <a:gd name="connsiteX17" fmla="*/ 0 w 2731284"/>
                <a:gd name="connsiteY17" fmla="*/ 554808 h 4407178"/>
                <a:gd name="connsiteX18" fmla="*/ 553028 w 2731284"/>
                <a:gd name="connsiteY18" fmla="*/ 1780 h 4407178"/>
                <a:gd name="connsiteX19" fmla="*/ 563838 w 2731284"/>
                <a:gd name="connsiteY19" fmla="*/ 2870 h 4407178"/>
                <a:gd name="connsiteX20" fmla="*/ 563838 w 2731284"/>
                <a:gd name="connsiteY20" fmla="*/ 0 h 4407178"/>
                <a:gd name="connsiteX0" fmla="*/ 563838 w 2731284"/>
                <a:gd name="connsiteY0" fmla="*/ 0 h 4406620"/>
                <a:gd name="connsiteX1" fmla="*/ 755456 w 2731284"/>
                <a:gd name="connsiteY1" fmla="*/ 9676 h 4406620"/>
                <a:gd name="connsiteX2" fmla="*/ 2731284 w 2731284"/>
                <a:gd name="connsiteY2" fmla="*/ 2199166 h 4406620"/>
                <a:gd name="connsiteX3" fmla="*/ 755456 w 2731284"/>
                <a:gd name="connsiteY3" fmla="*/ 4388656 h 4406620"/>
                <a:gd name="connsiteX4" fmla="*/ 553028 w 2731284"/>
                <a:gd name="connsiteY4" fmla="*/ 4403486 h 4406620"/>
                <a:gd name="connsiteX5" fmla="*/ 0 w 2731284"/>
                <a:gd name="connsiteY5" fmla="*/ 3850458 h 4406620"/>
                <a:gd name="connsiteX6" fmla="*/ 441574 w 2731284"/>
                <a:gd name="connsiteY6" fmla="*/ 3308666 h 4406620"/>
                <a:gd name="connsiteX7" fmla="*/ 531547 w 2731284"/>
                <a:gd name="connsiteY7" fmla="*/ 3299596 h 4406620"/>
                <a:gd name="connsiteX8" fmla="*/ 441574 w 2731284"/>
                <a:gd name="connsiteY8" fmla="*/ 3290526 h 4406620"/>
                <a:gd name="connsiteX9" fmla="*/ 0 w 2731284"/>
                <a:gd name="connsiteY9" fmla="*/ 2748733 h 4406620"/>
                <a:gd name="connsiteX10" fmla="*/ 441574 w 2731284"/>
                <a:gd name="connsiteY10" fmla="*/ 2206941 h 4406620"/>
                <a:gd name="connsiteX11" fmla="*/ 484304 w 2731284"/>
                <a:gd name="connsiteY11" fmla="*/ 2202633 h 4406620"/>
                <a:gd name="connsiteX12" fmla="*/ 441574 w 2731284"/>
                <a:gd name="connsiteY12" fmla="*/ 2198326 h 4406620"/>
                <a:gd name="connsiteX13" fmla="*/ 0 w 2731284"/>
                <a:gd name="connsiteY13" fmla="*/ 1656533 h 4406620"/>
                <a:gd name="connsiteX14" fmla="*/ 441574 w 2731284"/>
                <a:gd name="connsiteY14" fmla="*/ 1114741 h 4406620"/>
                <a:gd name="connsiteX15" fmla="*/ 531547 w 2731284"/>
                <a:gd name="connsiteY15" fmla="*/ 1105671 h 4406620"/>
                <a:gd name="connsiteX16" fmla="*/ 441574 w 2731284"/>
                <a:gd name="connsiteY16" fmla="*/ 1096601 h 4406620"/>
                <a:gd name="connsiteX17" fmla="*/ 0 w 2731284"/>
                <a:gd name="connsiteY17" fmla="*/ 554808 h 4406620"/>
                <a:gd name="connsiteX18" fmla="*/ 553028 w 2731284"/>
                <a:gd name="connsiteY18" fmla="*/ 1780 h 4406620"/>
                <a:gd name="connsiteX19" fmla="*/ 563838 w 2731284"/>
                <a:gd name="connsiteY19" fmla="*/ 2870 h 4406620"/>
                <a:gd name="connsiteX20" fmla="*/ 563838 w 2731284"/>
                <a:gd name="connsiteY20" fmla="*/ 0 h 4406620"/>
                <a:gd name="connsiteX0" fmla="*/ 563838 w 2731284"/>
                <a:gd name="connsiteY0" fmla="*/ 0 h 4403486"/>
                <a:gd name="connsiteX1" fmla="*/ 755456 w 2731284"/>
                <a:gd name="connsiteY1" fmla="*/ 9676 h 4403486"/>
                <a:gd name="connsiteX2" fmla="*/ 2731284 w 2731284"/>
                <a:gd name="connsiteY2" fmla="*/ 2199166 h 4403486"/>
                <a:gd name="connsiteX3" fmla="*/ 755456 w 2731284"/>
                <a:gd name="connsiteY3" fmla="*/ 4388656 h 4403486"/>
                <a:gd name="connsiteX4" fmla="*/ 553028 w 2731284"/>
                <a:gd name="connsiteY4" fmla="*/ 4403486 h 4403486"/>
                <a:gd name="connsiteX5" fmla="*/ 0 w 2731284"/>
                <a:gd name="connsiteY5" fmla="*/ 3850458 h 4403486"/>
                <a:gd name="connsiteX6" fmla="*/ 441574 w 2731284"/>
                <a:gd name="connsiteY6" fmla="*/ 3308666 h 4403486"/>
                <a:gd name="connsiteX7" fmla="*/ 531547 w 2731284"/>
                <a:gd name="connsiteY7" fmla="*/ 3299596 h 4403486"/>
                <a:gd name="connsiteX8" fmla="*/ 441574 w 2731284"/>
                <a:gd name="connsiteY8" fmla="*/ 3290526 h 4403486"/>
                <a:gd name="connsiteX9" fmla="*/ 0 w 2731284"/>
                <a:gd name="connsiteY9" fmla="*/ 2748733 h 4403486"/>
                <a:gd name="connsiteX10" fmla="*/ 441574 w 2731284"/>
                <a:gd name="connsiteY10" fmla="*/ 2206941 h 4403486"/>
                <a:gd name="connsiteX11" fmla="*/ 484304 w 2731284"/>
                <a:gd name="connsiteY11" fmla="*/ 2202633 h 4403486"/>
                <a:gd name="connsiteX12" fmla="*/ 441574 w 2731284"/>
                <a:gd name="connsiteY12" fmla="*/ 2198326 h 4403486"/>
                <a:gd name="connsiteX13" fmla="*/ 0 w 2731284"/>
                <a:gd name="connsiteY13" fmla="*/ 1656533 h 4403486"/>
                <a:gd name="connsiteX14" fmla="*/ 441574 w 2731284"/>
                <a:gd name="connsiteY14" fmla="*/ 1114741 h 4403486"/>
                <a:gd name="connsiteX15" fmla="*/ 531547 w 2731284"/>
                <a:gd name="connsiteY15" fmla="*/ 1105671 h 4403486"/>
                <a:gd name="connsiteX16" fmla="*/ 441574 w 2731284"/>
                <a:gd name="connsiteY16" fmla="*/ 1096601 h 4403486"/>
                <a:gd name="connsiteX17" fmla="*/ 0 w 2731284"/>
                <a:gd name="connsiteY17" fmla="*/ 554808 h 4403486"/>
                <a:gd name="connsiteX18" fmla="*/ 553028 w 2731284"/>
                <a:gd name="connsiteY18" fmla="*/ 1780 h 4403486"/>
                <a:gd name="connsiteX19" fmla="*/ 563838 w 2731284"/>
                <a:gd name="connsiteY19" fmla="*/ 2870 h 4403486"/>
                <a:gd name="connsiteX20" fmla="*/ 563838 w 2731284"/>
                <a:gd name="connsiteY20" fmla="*/ 0 h 4403486"/>
                <a:gd name="connsiteX0" fmla="*/ 563838 w 2731284"/>
                <a:gd name="connsiteY0" fmla="*/ 618 h 4404104"/>
                <a:gd name="connsiteX1" fmla="*/ 755456 w 2731284"/>
                <a:gd name="connsiteY1" fmla="*/ 10294 h 4404104"/>
                <a:gd name="connsiteX2" fmla="*/ 2731284 w 2731284"/>
                <a:gd name="connsiteY2" fmla="*/ 2199784 h 4404104"/>
                <a:gd name="connsiteX3" fmla="*/ 755456 w 2731284"/>
                <a:gd name="connsiteY3" fmla="*/ 4389274 h 4404104"/>
                <a:gd name="connsiteX4" fmla="*/ 553028 w 2731284"/>
                <a:gd name="connsiteY4" fmla="*/ 4404104 h 4404104"/>
                <a:gd name="connsiteX5" fmla="*/ 0 w 2731284"/>
                <a:gd name="connsiteY5" fmla="*/ 3851076 h 4404104"/>
                <a:gd name="connsiteX6" fmla="*/ 441574 w 2731284"/>
                <a:gd name="connsiteY6" fmla="*/ 3309284 h 4404104"/>
                <a:gd name="connsiteX7" fmla="*/ 531547 w 2731284"/>
                <a:gd name="connsiteY7" fmla="*/ 3300214 h 4404104"/>
                <a:gd name="connsiteX8" fmla="*/ 441574 w 2731284"/>
                <a:gd name="connsiteY8" fmla="*/ 3291144 h 4404104"/>
                <a:gd name="connsiteX9" fmla="*/ 0 w 2731284"/>
                <a:gd name="connsiteY9" fmla="*/ 2749351 h 4404104"/>
                <a:gd name="connsiteX10" fmla="*/ 441574 w 2731284"/>
                <a:gd name="connsiteY10" fmla="*/ 2207559 h 4404104"/>
                <a:gd name="connsiteX11" fmla="*/ 484304 w 2731284"/>
                <a:gd name="connsiteY11" fmla="*/ 2203251 h 4404104"/>
                <a:gd name="connsiteX12" fmla="*/ 441574 w 2731284"/>
                <a:gd name="connsiteY12" fmla="*/ 2198944 h 4404104"/>
                <a:gd name="connsiteX13" fmla="*/ 0 w 2731284"/>
                <a:gd name="connsiteY13" fmla="*/ 1657151 h 4404104"/>
                <a:gd name="connsiteX14" fmla="*/ 441574 w 2731284"/>
                <a:gd name="connsiteY14" fmla="*/ 1115359 h 4404104"/>
                <a:gd name="connsiteX15" fmla="*/ 531547 w 2731284"/>
                <a:gd name="connsiteY15" fmla="*/ 1106289 h 4404104"/>
                <a:gd name="connsiteX16" fmla="*/ 441574 w 2731284"/>
                <a:gd name="connsiteY16" fmla="*/ 1097219 h 4404104"/>
                <a:gd name="connsiteX17" fmla="*/ 0 w 2731284"/>
                <a:gd name="connsiteY17" fmla="*/ 555426 h 4404104"/>
                <a:gd name="connsiteX18" fmla="*/ 553028 w 2731284"/>
                <a:gd name="connsiteY18" fmla="*/ 2398 h 4404104"/>
                <a:gd name="connsiteX19" fmla="*/ 563838 w 2731284"/>
                <a:gd name="connsiteY19" fmla="*/ 3488 h 4404104"/>
                <a:gd name="connsiteX20" fmla="*/ 563838 w 2731284"/>
                <a:gd name="connsiteY20" fmla="*/ 618 h 4404104"/>
                <a:gd name="connsiteX0" fmla="*/ 652738 w 2731284"/>
                <a:gd name="connsiteY0" fmla="*/ 265 h 4419626"/>
                <a:gd name="connsiteX1" fmla="*/ 755456 w 2731284"/>
                <a:gd name="connsiteY1" fmla="*/ 25816 h 4419626"/>
                <a:gd name="connsiteX2" fmla="*/ 2731284 w 2731284"/>
                <a:gd name="connsiteY2" fmla="*/ 2215306 h 4419626"/>
                <a:gd name="connsiteX3" fmla="*/ 755456 w 2731284"/>
                <a:gd name="connsiteY3" fmla="*/ 4404796 h 4419626"/>
                <a:gd name="connsiteX4" fmla="*/ 553028 w 2731284"/>
                <a:gd name="connsiteY4" fmla="*/ 4419626 h 4419626"/>
                <a:gd name="connsiteX5" fmla="*/ 0 w 2731284"/>
                <a:gd name="connsiteY5" fmla="*/ 3866598 h 4419626"/>
                <a:gd name="connsiteX6" fmla="*/ 441574 w 2731284"/>
                <a:gd name="connsiteY6" fmla="*/ 3324806 h 4419626"/>
                <a:gd name="connsiteX7" fmla="*/ 531547 w 2731284"/>
                <a:gd name="connsiteY7" fmla="*/ 3315736 h 4419626"/>
                <a:gd name="connsiteX8" fmla="*/ 441574 w 2731284"/>
                <a:gd name="connsiteY8" fmla="*/ 3306666 h 4419626"/>
                <a:gd name="connsiteX9" fmla="*/ 0 w 2731284"/>
                <a:gd name="connsiteY9" fmla="*/ 2764873 h 4419626"/>
                <a:gd name="connsiteX10" fmla="*/ 441574 w 2731284"/>
                <a:gd name="connsiteY10" fmla="*/ 2223081 h 4419626"/>
                <a:gd name="connsiteX11" fmla="*/ 484304 w 2731284"/>
                <a:gd name="connsiteY11" fmla="*/ 2218773 h 4419626"/>
                <a:gd name="connsiteX12" fmla="*/ 441574 w 2731284"/>
                <a:gd name="connsiteY12" fmla="*/ 2214466 h 4419626"/>
                <a:gd name="connsiteX13" fmla="*/ 0 w 2731284"/>
                <a:gd name="connsiteY13" fmla="*/ 1672673 h 4419626"/>
                <a:gd name="connsiteX14" fmla="*/ 441574 w 2731284"/>
                <a:gd name="connsiteY14" fmla="*/ 1130881 h 4419626"/>
                <a:gd name="connsiteX15" fmla="*/ 531547 w 2731284"/>
                <a:gd name="connsiteY15" fmla="*/ 1121811 h 4419626"/>
                <a:gd name="connsiteX16" fmla="*/ 441574 w 2731284"/>
                <a:gd name="connsiteY16" fmla="*/ 1112741 h 4419626"/>
                <a:gd name="connsiteX17" fmla="*/ 0 w 2731284"/>
                <a:gd name="connsiteY17" fmla="*/ 570948 h 4419626"/>
                <a:gd name="connsiteX18" fmla="*/ 553028 w 2731284"/>
                <a:gd name="connsiteY18" fmla="*/ 17920 h 4419626"/>
                <a:gd name="connsiteX19" fmla="*/ 563838 w 2731284"/>
                <a:gd name="connsiteY19" fmla="*/ 19010 h 4419626"/>
                <a:gd name="connsiteX20" fmla="*/ 652738 w 2731284"/>
                <a:gd name="connsiteY20" fmla="*/ 265 h 4419626"/>
                <a:gd name="connsiteX0" fmla="*/ 563838 w 2731284"/>
                <a:gd name="connsiteY0" fmla="*/ 1090 h 4401706"/>
                <a:gd name="connsiteX1" fmla="*/ 755456 w 2731284"/>
                <a:gd name="connsiteY1" fmla="*/ 7896 h 4401706"/>
                <a:gd name="connsiteX2" fmla="*/ 2731284 w 2731284"/>
                <a:gd name="connsiteY2" fmla="*/ 2197386 h 4401706"/>
                <a:gd name="connsiteX3" fmla="*/ 755456 w 2731284"/>
                <a:gd name="connsiteY3" fmla="*/ 4386876 h 4401706"/>
                <a:gd name="connsiteX4" fmla="*/ 553028 w 2731284"/>
                <a:gd name="connsiteY4" fmla="*/ 4401706 h 4401706"/>
                <a:gd name="connsiteX5" fmla="*/ 0 w 2731284"/>
                <a:gd name="connsiteY5" fmla="*/ 3848678 h 4401706"/>
                <a:gd name="connsiteX6" fmla="*/ 441574 w 2731284"/>
                <a:gd name="connsiteY6" fmla="*/ 3306886 h 4401706"/>
                <a:gd name="connsiteX7" fmla="*/ 531547 w 2731284"/>
                <a:gd name="connsiteY7" fmla="*/ 3297816 h 4401706"/>
                <a:gd name="connsiteX8" fmla="*/ 441574 w 2731284"/>
                <a:gd name="connsiteY8" fmla="*/ 3288746 h 4401706"/>
                <a:gd name="connsiteX9" fmla="*/ 0 w 2731284"/>
                <a:gd name="connsiteY9" fmla="*/ 2746953 h 4401706"/>
                <a:gd name="connsiteX10" fmla="*/ 441574 w 2731284"/>
                <a:gd name="connsiteY10" fmla="*/ 2205161 h 4401706"/>
                <a:gd name="connsiteX11" fmla="*/ 484304 w 2731284"/>
                <a:gd name="connsiteY11" fmla="*/ 2200853 h 4401706"/>
                <a:gd name="connsiteX12" fmla="*/ 441574 w 2731284"/>
                <a:gd name="connsiteY12" fmla="*/ 2196546 h 4401706"/>
                <a:gd name="connsiteX13" fmla="*/ 0 w 2731284"/>
                <a:gd name="connsiteY13" fmla="*/ 1654753 h 4401706"/>
                <a:gd name="connsiteX14" fmla="*/ 441574 w 2731284"/>
                <a:gd name="connsiteY14" fmla="*/ 1112961 h 4401706"/>
                <a:gd name="connsiteX15" fmla="*/ 531547 w 2731284"/>
                <a:gd name="connsiteY15" fmla="*/ 1103891 h 4401706"/>
                <a:gd name="connsiteX16" fmla="*/ 441574 w 2731284"/>
                <a:gd name="connsiteY16" fmla="*/ 1094821 h 4401706"/>
                <a:gd name="connsiteX17" fmla="*/ 0 w 2731284"/>
                <a:gd name="connsiteY17" fmla="*/ 553028 h 4401706"/>
                <a:gd name="connsiteX18" fmla="*/ 553028 w 2731284"/>
                <a:gd name="connsiteY18" fmla="*/ 0 h 4401706"/>
                <a:gd name="connsiteX19" fmla="*/ 563838 w 2731284"/>
                <a:gd name="connsiteY19" fmla="*/ 1090 h 4401706"/>
                <a:gd name="connsiteX0" fmla="*/ 630513 w 2731284"/>
                <a:gd name="connsiteY0" fmla="*/ 0 h 4406966"/>
                <a:gd name="connsiteX1" fmla="*/ 755456 w 2731284"/>
                <a:gd name="connsiteY1" fmla="*/ 13156 h 4406966"/>
                <a:gd name="connsiteX2" fmla="*/ 2731284 w 2731284"/>
                <a:gd name="connsiteY2" fmla="*/ 2202646 h 4406966"/>
                <a:gd name="connsiteX3" fmla="*/ 755456 w 2731284"/>
                <a:gd name="connsiteY3" fmla="*/ 4392136 h 4406966"/>
                <a:gd name="connsiteX4" fmla="*/ 553028 w 2731284"/>
                <a:gd name="connsiteY4" fmla="*/ 4406966 h 4406966"/>
                <a:gd name="connsiteX5" fmla="*/ 0 w 2731284"/>
                <a:gd name="connsiteY5" fmla="*/ 3853938 h 4406966"/>
                <a:gd name="connsiteX6" fmla="*/ 441574 w 2731284"/>
                <a:gd name="connsiteY6" fmla="*/ 3312146 h 4406966"/>
                <a:gd name="connsiteX7" fmla="*/ 531547 w 2731284"/>
                <a:gd name="connsiteY7" fmla="*/ 3303076 h 4406966"/>
                <a:gd name="connsiteX8" fmla="*/ 441574 w 2731284"/>
                <a:gd name="connsiteY8" fmla="*/ 3294006 h 4406966"/>
                <a:gd name="connsiteX9" fmla="*/ 0 w 2731284"/>
                <a:gd name="connsiteY9" fmla="*/ 2752213 h 4406966"/>
                <a:gd name="connsiteX10" fmla="*/ 441574 w 2731284"/>
                <a:gd name="connsiteY10" fmla="*/ 2210421 h 4406966"/>
                <a:gd name="connsiteX11" fmla="*/ 484304 w 2731284"/>
                <a:gd name="connsiteY11" fmla="*/ 2206113 h 4406966"/>
                <a:gd name="connsiteX12" fmla="*/ 441574 w 2731284"/>
                <a:gd name="connsiteY12" fmla="*/ 2201806 h 4406966"/>
                <a:gd name="connsiteX13" fmla="*/ 0 w 2731284"/>
                <a:gd name="connsiteY13" fmla="*/ 1660013 h 4406966"/>
                <a:gd name="connsiteX14" fmla="*/ 441574 w 2731284"/>
                <a:gd name="connsiteY14" fmla="*/ 1118221 h 4406966"/>
                <a:gd name="connsiteX15" fmla="*/ 531547 w 2731284"/>
                <a:gd name="connsiteY15" fmla="*/ 1109151 h 4406966"/>
                <a:gd name="connsiteX16" fmla="*/ 441574 w 2731284"/>
                <a:gd name="connsiteY16" fmla="*/ 1100081 h 4406966"/>
                <a:gd name="connsiteX17" fmla="*/ 0 w 2731284"/>
                <a:gd name="connsiteY17" fmla="*/ 558288 h 4406966"/>
                <a:gd name="connsiteX18" fmla="*/ 553028 w 2731284"/>
                <a:gd name="connsiteY18" fmla="*/ 5260 h 4406966"/>
                <a:gd name="connsiteX19" fmla="*/ 630513 w 2731284"/>
                <a:gd name="connsiteY19" fmla="*/ 0 h 4406966"/>
                <a:gd name="connsiteX0" fmla="*/ 553028 w 2731284"/>
                <a:gd name="connsiteY0" fmla="*/ 0 h 4401706"/>
                <a:gd name="connsiteX1" fmla="*/ 755456 w 2731284"/>
                <a:gd name="connsiteY1" fmla="*/ 7896 h 4401706"/>
                <a:gd name="connsiteX2" fmla="*/ 2731284 w 2731284"/>
                <a:gd name="connsiteY2" fmla="*/ 2197386 h 4401706"/>
                <a:gd name="connsiteX3" fmla="*/ 755456 w 2731284"/>
                <a:gd name="connsiteY3" fmla="*/ 4386876 h 4401706"/>
                <a:gd name="connsiteX4" fmla="*/ 553028 w 2731284"/>
                <a:gd name="connsiteY4" fmla="*/ 4401706 h 4401706"/>
                <a:gd name="connsiteX5" fmla="*/ 0 w 2731284"/>
                <a:gd name="connsiteY5" fmla="*/ 3848678 h 4401706"/>
                <a:gd name="connsiteX6" fmla="*/ 441574 w 2731284"/>
                <a:gd name="connsiteY6" fmla="*/ 3306886 h 4401706"/>
                <a:gd name="connsiteX7" fmla="*/ 531547 w 2731284"/>
                <a:gd name="connsiteY7" fmla="*/ 3297816 h 4401706"/>
                <a:gd name="connsiteX8" fmla="*/ 441574 w 2731284"/>
                <a:gd name="connsiteY8" fmla="*/ 3288746 h 4401706"/>
                <a:gd name="connsiteX9" fmla="*/ 0 w 2731284"/>
                <a:gd name="connsiteY9" fmla="*/ 2746953 h 4401706"/>
                <a:gd name="connsiteX10" fmla="*/ 441574 w 2731284"/>
                <a:gd name="connsiteY10" fmla="*/ 2205161 h 4401706"/>
                <a:gd name="connsiteX11" fmla="*/ 484304 w 2731284"/>
                <a:gd name="connsiteY11" fmla="*/ 2200853 h 4401706"/>
                <a:gd name="connsiteX12" fmla="*/ 441574 w 2731284"/>
                <a:gd name="connsiteY12" fmla="*/ 2196546 h 4401706"/>
                <a:gd name="connsiteX13" fmla="*/ 0 w 2731284"/>
                <a:gd name="connsiteY13" fmla="*/ 1654753 h 4401706"/>
                <a:gd name="connsiteX14" fmla="*/ 441574 w 2731284"/>
                <a:gd name="connsiteY14" fmla="*/ 1112961 h 4401706"/>
                <a:gd name="connsiteX15" fmla="*/ 531547 w 2731284"/>
                <a:gd name="connsiteY15" fmla="*/ 1103891 h 4401706"/>
                <a:gd name="connsiteX16" fmla="*/ 441574 w 2731284"/>
                <a:gd name="connsiteY16" fmla="*/ 1094821 h 4401706"/>
                <a:gd name="connsiteX17" fmla="*/ 0 w 2731284"/>
                <a:gd name="connsiteY17" fmla="*/ 553028 h 4401706"/>
                <a:gd name="connsiteX18" fmla="*/ 553028 w 2731284"/>
                <a:gd name="connsiteY18" fmla="*/ 0 h 4401706"/>
                <a:gd name="connsiteX0" fmla="*/ 553028 w 2731284"/>
                <a:gd name="connsiteY0" fmla="*/ 0 h 4401706"/>
                <a:gd name="connsiteX1" fmla="*/ 755456 w 2731284"/>
                <a:gd name="connsiteY1" fmla="*/ 7896 h 4401706"/>
                <a:gd name="connsiteX2" fmla="*/ 2731284 w 2731284"/>
                <a:gd name="connsiteY2" fmla="*/ 2197386 h 4401706"/>
                <a:gd name="connsiteX3" fmla="*/ 755456 w 2731284"/>
                <a:gd name="connsiteY3" fmla="*/ 4386876 h 4401706"/>
                <a:gd name="connsiteX4" fmla="*/ 553028 w 2731284"/>
                <a:gd name="connsiteY4" fmla="*/ 4401706 h 4401706"/>
                <a:gd name="connsiteX5" fmla="*/ 0 w 2731284"/>
                <a:gd name="connsiteY5" fmla="*/ 3848678 h 4401706"/>
                <a:gd name="connsiteX6" fmla="*/ 441574 w 2731284"/>
                <a:gd name="connsiteY6" fmla="*/ 3306886 h 4401706"/>
                <a:gd name="connsiteX7" fmla="*/ 531547 w 2731284"/>
                <a:gd name="connsiteY7" fmla="*/ 3297816 h 4401706"/>
                <a:gd name="connsiteX8" fmla="*/ 441574 w 2731284"/>
                <a:gd name="connsiteY8" fmla="*/ 3288746 h 4401706"/>
                <a:gd name="connsiteX9" fmla="*/ 0 w 2731284"/>
                <a:gd name="connsiteY9" fmla="*/ 2746953 h 4401706"/>
                <a:gd name="connsiteX10" fmla="*/ 441574 w 2731284"/>
                <a:gd name="connsiteY10" fmla="*/ 2205161 h 4401706"/>
                <a:gd name="connsiteX11" fmla="*/ 484304 w 2731284"/>
                <a:gd name="connsiteY11" fmla="*/ 2200853 h 4401706"/>
                <a:gd name="connsiteX12" fmla="*/ 441574 w 2731284"/>
                <a:gd name="connsiteY12" fmla="*/ 2196546 h 4401706"/>
                <a:gd name="connsiteX13" fmla="*/ 0 w 2731284"/>
                <a:gd name="connsiteY13" fmla="*/ 1654753 h 4401706"/>
                <a:gd name="connsiteX14" fmla="*/ 441574 w 2731284"/>
                <a:gd name="connsiteY14" fmla="*/ 1112961 h 4401706"/>
                <a:gd name="connsiteX15" fmla="*/ 531547 w 2731284"/>
                <a:gd name="connsiteY15" fmla="*/ 1103891 h 4401706"/>
                <a:gd name="connsiteX16" fmla="*/ 441574 w 2731284"/>
                <a:gd name="connsiteY16" fmla="*/ 1094821 h 4401706"/>
                <a:gd name="connsiteX17" fmla="*/ 0 w 2731284"/>
                <a:gd name="connsiteY17" fmla="*/ 553028 h 4401706"/>
                <a:gd name="connsiteX18" fmla="*/ 553028 w 2731284"/>
                <a:gd name="connsiteY18" fmla="*/ 0 h 4401706"/>
                <a:gd name="connsiteX0" fmla="*/ 553028 w 2731284"/>
                <a:gd name="connsiteY0" fmla="*/ 0 h 4401706"/>
                <a:gd name="connsiteX1" fmla="*/ 755456 w 2731284"/>
                <a:gd name="connsiteY1" fmla="*/ 7896 h 4401706"/>
                <a:gd name="connsiteX2" fmla="*/ 2731284 w 2731284"/>
                <a:gd name="connsiteY2" fmla="*/ 2197386 h 4401706"/>
                <a:gd name="connsiteX3" fmla="*/ 755456 w 2731284"/>
                <a:gd name="connsiteY3" fmla="*/ 4386876 h 4401706"/>
                <a:gd name="connsiteX4" fmla="*/ 553028 w 2731284"/>
                <a:gd name="connsiteY4" fmla="*/ 4401706 h 4401706"/>
                <a:gd name="connsiteX5" fmla="*/ 0 w 2731284"/>
                <a:gd name="connsiteY5" fmla="*/ 3848678 h 4401706"/>
                <a:gd name="connsiteX6" fmla="*/ 441574 w 2731284"/>
                <a:gd name="connsiteY6" fmla="*/ 3306886 h 4401706"/>
                <a:gd name="connsiteX7" fmla="*/ 531547 w 2731284"/>
                <a:gd name="connsiteY7" fmla="*/ 3297816 h 4401706"/>
                <a:gd name="connsiteX8" fmla="*/ 441574 w 2731284"/>
                <a:gd name="connsiteY8" fmla="*/ 3288746 h 4401706"/>
                <a:gd name="connsiteX9" fmla="*/ 0 w 2731284"/>
                <a:gd name="connsiteY9" fmla="*/ 2746953 h 4401706"/>
                <a:gd name="connsiteX10" fmla="*/ 441574 w 2731284"/>
                <a:gd name="connsiteY10" fmla="*/ 2205161 h 4401706"/>
                <a:gd name="connsiteX11" fmla="*/ 484304 w 2731284"/>
                <a:gd name="connsiteY11" fmla="*/ 2200853 h 4401706"/>
                <a:gd name="connsiteX12" fmla="*/ 441574 w 2731284"/>
                <a:gd name="connsiteY12" fmla="*/ 2196546 h 4401706"/>
                <a:gd name="connsiteX13" fmla="*/ 0 w 2731284"/>
                <a:gd name="connsiteY13" fmla="*/ 1654753 h 4401706"/>
                <a:gd name="connsiteX14" fmla="*/ 441574 w 2731284"/>
                <a:gd name="connsiteY14" fmla="*/ 1112961 h 4401706"/>
                <a:gd name="connsiteX15" fmla="*/ 531547 w 2731284"/>
                <a:gd name="connsiteY15" fmla="*/ 1103891 h 4401706"/>
                <a:gd name="connsiteX16" fmla="*/ 441574 w 2731284"/>
                <a:gd name="connsiteY16" fmla="*/ 1094821 h 4401706"/>
                <a:gd name="connsiteX17" fmla="*/ 0 w 2731284"/>
                <a:gd name="connsiteY17" fmla="*/ 553028 h 4401706"/>
                <a:gd name="connsiteX18" fmla="*/ 553028 w 2731284"/>
                <a:gd name="connsiteY18" fmla="*/ 0 h 4401706"/>
                <a:gd name="connsiteX0" fmla="*/ 553028 w 2731284"/>
                <a:gd name="connsiteY0" fmla="*/ 0 h 4403490"/>
                <a:gd name="connsiteX1" fmla="*/ 755456 w 2731284"/>
                <a:gd name="connsiteY1" fmla="*/ 7896 h 4403490"/>
                <a:gd name="connsiteX2" fmla="*/ 2731284 w 2731284"/>
                <a:gd name="connsiteY2" fmla="*/ 2197386 h 4403490"/>
                <a:gd name="connsiteX3" fmla="*/ 755456 w 2731284"/>
                <a:gd name="connsiteY3" fmla="*/ 4386876 h 4403490"/>
                <a:gd name="connsiteX4" fmla="*/ 553028 w 2731284"/>
                <a:gd name="connsiteY4" fmla="*/ 4401706 h 4403490"/>
                <a:gd name="connsiteX5" fmla="*/ 0 w 2731284"/>
                <a:gd name="connsiteY5" fmla="*/ 3848678 h 4403490"/>
                <a:gd name="connsiteX6" fmla="*/ 441574 w 2731284"/>
                <a:gd name="connsiteY6" fmla="*/ 3306886 h 4403490"/>
                <a:gd name="connsiteX7" fmla="*/ 531547 w 2731284"/>
                <a:gd name="connsiteY7" fmla="*/ 3297816 h 4403490"/>
                <a:gd name="connsiteX8" fmla="*/ 441574 w 2731284"/>
                <a:gd name="connsiteY8" fmla="*/ 3288746 h 4403490"/>
                <a:gd name="connsiteX9" fmla="*/ 0 w 2731284"/>
                <a:gd name="connsiteY9" fmla="*/ 2746953 h 4403490"/>
                <a:gd name="connsiteX10" fmla="*/ 441574 w 2731284"/>
                <a:gd name="connsiteY10" fmla="*/ 2205161 h 4403490"/>
                <a:gd name="connsiteX11" fmla="*/ 484304 w 2731284"/>
                <a:gd name="connsiteY11" fmla="*/ 2200853 h 4403490"/>
                <a:gd name="connsiteX12" fmla="*/ 441574 w 2731284"/>
                <a:gd name="connsiteY12" fmla="*/ 2196546 h 4403490"/>
                <a:gd name="connsiteX13" fmla="*/ 0 w 2731284"/>
                <a:gd name="connsiteY13" fmla="*/ 1654753 h 4403490"/>
                <a:gd name="connsiteX14" fmla="*/ 441574 w 2731284"/>
                <a:gd name="connsiteY14" fmla="*/ 1112961 h 4403490"/>
                <a:gd name="connsiteX15" fmla="*/ 531547 w 2731284"/>
                <a:gd name="connsiteY15" fmla="*/ 1103891 h 4403490"/>
                <a:gd name="connsiteX16" fmla="*/ 441574 w 2731284"/>
                <a:gd name="connsiteY16" fmla="*/ 1094821 h 4403490"/>
                <a:gd name="connsiteX17" fmla="*/ 0 w 2731284"/>
                <a:gd name="connsiteY17" fmla="*/ 553028 h 4403490"/>
                <a:gd name="connsiteX18" fmla="*/ 553028 w 2731284"/>
                <a:gd name="connsiteY18" fmla="*/ 0 h 4403490"/>
                <a:gd name="connsiteX0" fmla="*/ 553028 w 2731284"/>
                <a:gd name="connsiteY0" fmla="*/ 0 h 4403128"/>
                <a:gd name="connsiteX1" fmla="*/ 755456 w 2731284"/>
                <a:gd name="connsiteY1" fmla="*/ 7896 h 4403128"/>
                <a:gd name="connsiteX2" fmla="*/ 2731284 w 2731284"/>
                <a:gd name="connsiteY2" fmla="*/ 2197386 h 4403128"/>
                <a:gd name="connsiteX3" fmla="*/ 755456 w 2731284"/>
                <a:gd name="connsiteY3" fmla="*/ 4386876 h 4403128"/>
                <a:gd name="connsiteX4" fmla="*/ 553028 w 2731284"/>
                <a:gd name="connsiteY4" fmla="*/ 4401706 h 4403128"/>
                <a:gd name="connsiteX5" fmla="*/ 0 w 2731284"/>
                <a:gd name="connsiteY5" fmla="*/ 3848678 h 4403128"/>
                <a:gd name="connsiteX6" fmla="*/ 441574 w 2731284"/>
                <a:gd name="connsiteY6" fmla="*/ 3306886 h 4403128"/>
                <a:gd name="connsiteX7" fmla="*/ 531547 w 2731284"/>
                <a:gd name="connsiteY7" fmla="*/ 3297816 h 4403128"/>
                <a:gd name="connsiteX8" fmla="*/ 441574 w 2731284"/>
                <a:gd name="connsiteY8" fmla="*/ 3288746 h 4403128"/>
                <a:gd name="connsiteX9" fmla="*/ 0 w 2731284"/>
                <a:gd name="connsiteY9" fmla="*/ 2746953 h 4403128"/>
                <a:gd name="connsiteX10" fmla="*/ 441574 w 2731284"/>
                <a:gd name="connsiteY10" fmla="*/ 2205161 h 4403128"/>
                <a:gd name="connsiteX11" fmla="*/ 484304 w 2731284"/>
                <a:gd name="connsiteY11" fmla="*/ 2200853 h 4403128"/>
                <a:gd name="connsiteX12" fmla="*/ 441574 w 2731284"/>
                <a:gd name="connsiteY12" fmla="*/ 2196546 h 4403128"/>
                <a:gd name="connsiteX13" fmla="*/ 0 w 2731284"/>
                <a:gd name="connsiteY13" fmla="*/ 1654753 h 4403128"/>
                <a:gd name="connsiteX14" fmla="*/ 441574 w 2731284"/>
                <a:gd name="connsiteY14" fmla="*/ 1112961 h 4403128"/>
                <a:gd name="connsiteX15" fmla="*/ 531547 w 2731284"/>
                <a:gd name="connsiteY15" fmla="*/ 1103891 h 4403128"/>
                <a:gd name="connsiteX16" fmla="*/ 441574 w 2731284"/>
                <a:gd name="connsiteY16" fmla="*/ 1094821 h 4403128"/>
                <a:gd name="connsiteX17" fmla="*/ 0 w 2731284"/>
                <a:gd name="connsiteY17" fmla="*/ 553028 h 4403128"/>
                <a:gd name="connsiteX18" fmla="*/ 553028 w 2731284"/>
                <a:gd name="connsiteY18" fmla="*/ 0 h 4403128"/>
                <a:gd name="connsiteX0" fmla="*/ 553028 w 2731284"/>
                <a:gd name="connsiteY0" fmla="*/ 0 h 4403128"/>
                <a:gd name="connsiteX1" fmla="*/ 755456 w 2731284"/>
                <a:gd name="connsiteY1" fmla="*/ 7896 h 4403128"/>
                <a:gd name="connsiteX2" fmla="*/ 2731284 w 2731284"/>
                <a:gd name="connsiteY2" fmla="*/ 2197386 h 4403128"/>
                <a:gd name="connsiteX3" fmla="*/ 755456 w 2731284"/>
                <a:gd name="connsiteY3" fmla="*/ 4386876 h 4403128"/>
                <a:gd name="connsiteX4" fmla="*/ 553028 w 2731284"/>
                <a:gd name="connsiteY4" fmla="*/ 4401706 h 4403128"/>
                <a:gd name="connsiteX5" fmla="*/ 0 w 2731284"/>
                <a:gd name="connsiteY5" fmla="*/ 3848678 h 4403128"/>
                <a:gd name="connsiteX6" fmla="*/ 441574 w 2731284"/>
                <a:gd name="connsiteY6" fmla="*/ 3306886 h 4403128"/>
                <a:gd name="connsiteX7" fmla="*/ 531547 w 2731284"/>
                <a:gd name="connsiteY7" fmla="*/ 3297816 h 4403128"/>
                <a:gd name="connsiteX8" fmla="*/ 441574 w 2731284"/>
                <a:gd name="connsiteY8" fmla="*/ 3288746 h 4403128"/>
                <a:gd name="connsiteX9" fmla="*/ 0 w 2731284"/>
                <a:gd name="connsiteY9" fmla="*/ 2746953 h 4403128"/>
                <a:gd name="connsiteX10" fmla="*/ 441574 w 2731284"/>
                <a:gd name="connsiteY10" fmla="*/ 2205161 h 4403128"/>
                <a:gd name="connsiteX11" fmla="*/ 484304 w 2731284"/>
                <a:gd name="connsiteY11" fmla="*/ 2200853 h 4403128"/>
                <a:gd name="connsiteX12" fmla="*/ 441574 w 2731284"/>
                <a:gd name="connsiteY12" fmla="*/ 2196546 h 4403128"/>
                <a:gd name="connsiteX13" fmla="*/ 0 w 2731284"/>
                <a:gd name="connsiteY13" fmla="*/ 1654753 h 4403128"/>
                <a:gd name="connsiteX14" fmla="*/ 441574 w 2731284"/>
                <a:gd name="connsiteY14" fmla="*/ 1112961 h 4403128"/>
                <a:gd name="connsiteX15" fmla="*/ 531547 w 2731284"/>
                <a:gd name="connsiteY15" fmla="*/ 1103891 h 4403128"/>
                <a:gd name="connsiteX16" fmla="*/ 441574 w 2731284"/>
                <a:gd name="connsiteY16" fmla="*/ 1094821 h 4403128"/>
                <a:gd name="connsiteX17" fmla="*/ 0 w 2731284"/>
                <a:gd name="connsiteY17" fmla="*/ 553028 h 4403128"/>
                <a:gd name="connsiteX18" fmla="*/ 553028 w 2731284"/>
                <a:gd name="connsiteY18" fmla="*/ 0 h 4403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31284" h="4403128">
                  <a:moveTo>
                    <a:pt x="553028" y="0"/>
                  </a:moveTo>
                  <a:cubicBezTo>
                    <a:pt x="620504" y="2632"/>
                    <a:pt x="668930" y="-1086"/>
                    <a:pt x="755456" y="7896"/>
                  </a:cubicBezTo>
                  <a:cubicBezTo>
                    <a:pt x="1865250" y="120601"/>
                    <a:pt x="2731284" y="1057857"/>
                    <a:pt x="2731284" y="2197386"/>
                  </a:cubicBezTo>
                  <a:cubicBezTo>
                    <a:pt x="2731284" y="3336916"/>
                    <a:pt x="1865250" y="4274171"/>
                    <a:pt x="755456" y="4386876"/>
                  </a:cubicBezTo>
                  <a:cubicBezTo>
                    <a:pt x="643530" y="4398169"/>
                    <a:pt x="619171" y="4406603"/>
                    <a:pt x="553028" y="4401706"/>
                  </a:cubicBezTo>
                  <a:cubicBezTo>
                    <a:pt x="247599" y="4401706"/>
                    <a:pt x="0" y="4154107"/>
                    <a:pt x="0" y="3848678"/>
                  </a:cubicBezTo>
                  <a:cubicBezTo>
                    <a:pt x="0" y="3581428"/>
                    <a:pt x="189568" y="3358453"/>
                    <a:pt x="441574" y="3306886"/>
                  </a:cubicBezTo>
                  <a:lnTo>
                    <a:pt x="531547" y="3297816"/>
                  </a:lnTo>
                  <a:lnTo>
                    <a:pt x="441574" y="3288746"/>
                  </a:lnTo>
                  <a:cubicBezTo>
                    <a:pt x="189568" y="3237178"/>
                    <a:pt x="0" y="3014204"/>
                    <a:pt x="0" y="2746953"/>
                  </a:cubicBezTo>
                  <a:cubicBezTo>
                    <a:pt x="0" y="2479703"/>
                    <a:pt x="189568" y="2256728"/>
                    <a:pt x="441574" y="2205161"/>
                  </a:cubicBezTo>
                  <a:lnTo>
                    <a:pt x="484304" y="2200853"/>
                  </a:lnTo>
                  <a:lnTo>
                    <a:pt x="441574" y="2196546"/>
                  </a:lnTo>
                  <a:cubicBezTo>
                    <a:pt x="189568" y="2144978"/>
                    <a:pt x="0" y="1922003"/>
                    <a:pt x="0" y="1654753"/>
                  </a:cubicBezTo>
                  <a:cubicBezTo>
                    <a:pt x="0" y="1387503"/>
                    <a:pt x="189568" y="1164529"/>
                    <a:pt x="441574" y="1112961"/>
                  </a:cubicBezTo>
                  <a:lnTo>
                    <a:pt x="531547" y="1103891"/>
                  </a:lnTo>
                  <a:lnTo>
                    <a:pt x="441574" y="1094821"/>
                  </a:lnTo>
                  <a:cubicBezTo>
                    <a:pt x="189568" y="1043253"/>
                    <a:pt x="0" y="820279"/>
                    <a:pt x="0" y="553028"/>
                  </a:cubicBezTo>
                  <a:cubicBezTo>
                    <a:pt x="0" y="247599"/>
                    <a:pt x="247599" y="0"/>
                    <a:pt x="553028"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FI"/>
            </a:p>
          </p:txBody>
        </p:sp>
        <p:sp>
          <p:nvSpPr>
            <p:cNvPr id="10" name="Oval 9">
              <a:extLst>
                <a:ext uri="{FF2B5EF4-FFF2-40B4-BE49-F238E27FC236}">
                  <a16:creationId xmlns:a16="http://schemas.microsoft.com/office/drawing/2014/main" id="{992A93DD-64C0-251C-DEEA-73CAD084AD72}"/>
                </a:ext>
              </a:extLst>
            </p:cNvPr>
            <p:cNvSpPr/>
            <p:nvPr userDrawn="1"/>
          </p:nvSpPr>
          <p:spPr>
            <a:xfrm>
              <a:off x="6135595" y="483391"/>
              <a:ext cx="360455" cy="36045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2" name="Oval 11">
              <a:extLst>
                <a:ext uri="{FF2B5EF4-FFF2-40B4-BE49-F238E27FC236}">
                  <a16:creationId xmlns:a16="http://schemas.microsoft.com/office/drawing/2014/main" id="{B7515D32-F4CC-1941-92F9-5C0F2C0AAE7E}"/>
                </a:ext>
              </a:extLst>
            </p:cNvPr>
            <p:cNvSpPr/>
            <p:nvPr userDrawn="1"/>
          </p:nvSpPr>
          <p:spPr>
            <a:xfrm>
              <a:off x="6659470" y="483391"/>
              <a:ext cx="360455" cy="36045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4" name="Oval 13">
              <a:extLst>
                <a:ext uri="{FF2B5EF4-FFF2-40B4-BE49-F238E27FC236}">
                  <a16:creationId xmlns:a16="http://schemas.microsoft.com/office/drawing/2014/main" id="{F60C7D2F-0E37-BFA1-4527-E9A771DA7F86}"/>
                </a:ext>
              </a:extLst>
            </p:cNvPr>
            <p:cNvSpPr/>
            <p:nvPr userDrawn="1"/>
          </p:nvSpPr>
          <p:spPr>
            <a:xfrm>
              <a:off x="7196045" y="483391"/>
              <a:ext cx="360455" cy="36045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grpSp>
      <p:sp>
        <p:nvSpPr>
          <p:cNvPr id="2" name="Title 1"/>
          <p:cNvSpPr>
            <a:spLocks noGrp="1"/>
          </p:cNvSpPr>
          <p:nvPr>
            <p:ph type="title"/>
          </p:nvPr>
        </p:nvSpPr>
        <p:spPr>
          <a:xfrm>
            <a:off x="415434" y="2240196"/>
            <a:ext cx="4053927" cy="827643"/>
          </a:xfrm>
        </p:spPr>
        <p:txBody>
          <a:bodyPr anchor="b"/>
          <a:lstStyle>
            <a:lvl1pPr>
              <a:defRPr>
                <a:solidFill>
                  <a:schemeClr val="bg1"/>
                </a:solidFill>
              </a:defRPr>
            </a:lvl1pPr>
          </a:lstStyle>
          <a:p>
            <a:r>
              <a:rPr lang="fi-FI"/>
              <a:t>Muokkaa </a:t>
            </a:r>
            <a:r>
              <a:rPr lang="fi-FI" err="1"/>
              <a:t>ots</a:t>
            </a:r>
            <a:r>
              <a:rPr lang="fi-FI"/>
              <a:t>. </a:t>
            </a:r>
            <a:r>
              <a:rPr lang="fi-FI" err="1"/>
              <a:t>perustyyl</a:t>
            </a:r>
            <a:r>
              <a:rPr lang="fi-FI"/>
              <a:t>. </a:t>
            </a:r>
            <a:r>
              <a:rPr lang="fi-FI" err="1"/>
              <a:t>napsautt</a:t>
            </a:r>
            <a:r>
              <a:rPr lang="fi-FI"/>
              <a:t>.</a:t>
            </a:r>
            <a:endParaRPr lang="en-FI"/>
          </a:p>
        </p:txBody>
      </p:sp>
      <p:sp>
        <p:nvSpPr>
          <p:cNvPr id="11" name="Text Placeholder 10"/>
          <p:cNvSpPr>
            <a:spLocks noGrp="1"/>
          </p:cNvSpPr>
          <p:nvPr>
            <p:ph type="body" sz="quarter" idx="17"/>
          </p:nvPr>
        </p:nvSpPr>
        <p:spPr>
          <a:xfrm>
            <a:off x="415436" y="3159579"/>
            <a:ext cx="4053927" cy="950602"/>
          </a:xfrm>
        </p:spPr>
        <p:txBody>
          <a:bodyPr>
            <a:normAutofit/>
          </a:bodyPr>
          <a:lstStyle>
            <a:lvl1pPr marL="0" indent="0">
              <a:buNone/>
              <a:defRPr sz="1600">
                <a:solidFill>
                  <a:schemeClr val="bg1"/>
                </a:solidFill>
              </a:defRPr>
            </a:lvl1pPr>
            <a:lvl2pPr marL="342900" indent="0">
              <a:buNone/>
              <a:defRPr/>
            </a:lvl2pPr>
          </a:lstStyle>
          <a:p>
            <a:pPr lvl="0"/>
            <a:r>
              <a:rPr lang="fi-FI"/>
              <a:t>Muokkaa tekstin perustyylejä napsauttamalla</a:t>
            </a:r>
          </a:p>
        </p:txBody>
      </p:sp>
      <p:sp>
        <p:nvSpPr>
          <p:cNvPr id="13" name="Text Placeholder 12"/>
          <p:cNvSpPr>
            <a:spLocks noGrp="1"/>
          </p:cNvSpPr>
          <p:nvPr>
            <p:ph type="body" sz="quarter" idx="18"/>
          </p:nvPr>
        </p:nvSpPr>
        <p:spPr>
          <a:xfrm>
            <a:off x="415435" y="4201921"/>
            <a:ext cx="4053927" cy="623475"/>
          </a:xfrm>
        </p:spPr>
        <p:txBody>
          <a:bodyPr anchor="b">
            <a:normAutofit/>
          </a:bodyPr>
          <a:lstStyle>
            <a:lvl1pPr marL="0" indent="0">
              <a:spcBef>
                <a:spcPts val="0"/>
              </a:spcBef>
              <a:buNone/>
              <a:defRPr sz="1100">
                <a:solidFill>
                  <a:schemeClr val="bg1"/>
                </a:solidFill>
              </a:defRPr>
            </a:lvl1pPr>
            <a:lvl2pPr>
              <a:defRPr>
                <a:solidFill>
                  <a:schemeClr val="bg1"/>
                </a:solidFill>
              </a:defRPr>
            </a:lvl2pPr>
          </a:lstStyle>
          <a:p>
            <a:pPr lvl="0"/>
            <a:r>
              <a:rPr lang="fi-FI"/>
              <a:t>Muokkaa tekstin perustyylejä napsauttamalla</a:t>
            </a:r>
          </a:p>
          <a:p>
            <a:pPr lvl="1"/>
            <a:r>
              <a:rPr lang="fi-FI"/>
              <a:t>toinen taso</a:t>
            </a:r>
          </a:p>
        </p:txBody>
      </p:sp>
      <p:pic>
        <p:nvPicPr>
          <p:cNvPr id="5" name="Picture 4" descr="A logo with a black background&#10;&#10;Description automatically generated">
            <a:extLst>
              <a:ext uri="{FF2B5EF4-FFF2-40B4-BE49-F238E27FC236}">
                <a16:creationId xmlns:a16="http://schemas.microsoft.com/office/drawing/2014/main" id="{50899DD1-3850-1537-8E89-08EE4F774257}"/>
              </a:ext>
            </a:extLst>
          </p:cNvPr>
          <p:cNvPicPr>
            <a:picLocks noChangeAspect="1"/>
          </p:cNvPicPr>
          <p:nvPr userDrawn="1"/>
        </p:nvPicPr>
        <p:blipFill>
          <a:blip r:embed="rId2"/>
          <a:stretch>
            <a:fillRect/>
          </a:stretch>
        </p:blipFill>
        <p:spPr>
          <a:xfrm>
            <a:off x="563084" y="447061"/>
            <a:ext cx="918604" cy="918604"/>
          </a:xfrm>
          <a:prstGeom prst="rect">
            <a:avLst/>
          </a:prstGeom>
        </p:spPr>
      </p:pic>
      <p:sp>
        <p:nvSpPr>
          <p:cNvPr id="7" name="Freeform 6">
            <a:extLst>
              <a:ext uri="{FF2B5EF4-FFF2-40B4-BE49-F238E27FC236}">
                <a16:creationId xmlns:a16="http://schemas.microsoft.com/office/drawing/2014/main" id="{CDD7A965-AA14-E1A3-21B8-BF817E5EBB5C}"/>
              </a:ext>
            </a:extLst>
          </p:cNvPr>
          <p:cNvSpPr/>
          <p:nvPr userDrawn="1"/>
        </p:nvSpPr>
        <p:spPr>
          <a:xfrm rot="5400000">
            <a:off x="6023320" y="1154367"/>
            <a:ext cx="1654736" cy="2667615"/>
          </a:xfrm>
          <a:custGeom>
            <a:avLst/>
            <a:gdLst>
              <a:gd name="connsiteX0" fmla="*/ 563838 w 2731284"/>
              <a:gd name="connsiteY0" fmla="*/ 0 h 4403486"/>
              <a:gd name="connsiteX1" fmla="*/ 755456 w 2731284"/>
              <a:gd name="connsiteY1" fmla="*/ 9676 h 4403486"/>
              <a:gd name="connsiteX2" fmla="*/ 2731284 w 2731284"/>
              <a:gd name="connsiteY2" fmla="*/ 2199166 h 4403486"/>
              <a:gd name="connsiteX3" fmla="*/ 755456 w 2731284"/>
              <a:gd name="connsiteY3" fmla="*/ 4388656 h 4403486"/>
              <a:gd name="connsiteX4" fmla="*/ 644619 w 2731284"/>
              <a:gd name="connsiteY4" fmla="*/ 4394253 h 4403486"/>
              <a:gd name="connsiteX5" fmla="*/ 553028 w 2731284"/>
              <a:gd name="connsiteY5" fmla="*/ 4403486 h 4403486"/>
              <a:gd name="connsiteX6" fmla="*/ 0 w 2731284"/>
              <a:gd name="connsiteY6" fmla="*/ 3850458 h 4403486"/>
              <a:gd name="connsiteX7" fmla="*/ 441574 w 2731284"/>
              <a:gd name="connsiteY7" fmla="*/ 3308666 h 4403486"/>
              <a:gd name="connsiteX8" fmla="*/ 531547 w 2731284"/>
              <a:gd name="connsiteY8" fmla="*/ 3299596 h 4403486"/>
              <a:gd name="connsiteX9" fmla="*/ 441574 w 2731284"/>
              <a:gd name="connsiteY9" fmla="*/ 3290526 h 4403486"/>
              <a:gd name="connsiteX10" fmla="*/ 0 w 2731284"/>
              <a:gd name="connsiteY10" fmla="*/ 2748733 h 4403486"/>
              <a:gd name="connsiteX11" fmla="*/ 441574 w 2731284"/>
              <a:gd name="connsiteY11" fmla="*/ 2206941 h 4403486"/>
              <a:gd name="connsiteX12" fmla="*/ 484304 w 2731284"/>
              <a:gd name="connsiteY12" fmla="*/ 2202633 h 4403486"/>
              <a:gd name="connsiteX13" fmla="*/ 441574 w 2731284"/>
              <a:gd name="connsiteY13" fmla="*/ 2198326 h 4403486"/>
              <a:gd name="connsiteX14" fmla="*/ 0 w 2731284"/>
              <a:gd name="connsiteY14" fmla="*/ 1656533 h 4403486"/>
              <a:gd name="connsiteX15" fmla="*/ 441574 w 2731284"/>
              <a:gd name="connsiteY15" fmla="*/ 1114741 h 4403486"/>
              <a:gd name="connsiteX16" fmla="*/ 531547 w 2731284"/>
              <a:gd name="connsiteY16" fmla="*/ 1105671 h 4403486"/>
              <a:gd name="connsiteX17" fmla="*/ 441574 w 2731284"/>
              <a:gd name="connsiteY17" fmla="*/ 1096601 h 4403486"/>
              <a:gd name="connsiteX18" fmla="*/ 0 w 2731284"/>
              <a:gd name="connsiteY18" fmla="*/ 554808 h 4403486"/>
              <a:gd name="connsiteX19" fmla="*/ 553028 w 2731284"/>
              <a:gd name="connsiteY19" fmla="*/ 1780 h 4403486"/>
              <a:gd name="connsiteX20" fmla="*/ 563838 w 2731284"/>
              <a:gd name="connsiteY20" fmla="*/ 2870 h 4403486"/>
              <a:gd name="connsiteX0" fmla="*/ 563838 w 2731284"/>
              <a:gd name="connsiteY0" fmla="*/ 0 h 4412138"/>
              <a:gd name="connsiteX1" fmla="*/ 755456 w 2731284"/>
              <a:gd name="connsiteY1" fmla="*/ 9676 h 4412138"/>
              <a:gd name="connsiteX2" fmla="*/ 2731284 w 2731284"/>
              <a:gd name="connsiteY2" fmla="*/ 2199166 h 4412138"/>
              <a:gd name="connsiteX3" fmla="*/ 755456 w 2731284"/>
              <a:gd name="connsiteY3" fmla="*/ 4388656 h 4412138"/>
              <a:gd name="connsiteX4" fmla="*/ 648109 w 2731284"/>
              <a:gd name="connsiteY4" fmla="*/ 4411704 h 4412138"/>
              <a:gd name="connsiteX5" fmla="*/ 553028 w 2731284"/>
              <a:gd name="connsiteY5" fmla="*/ 4403486 h 4412138"/>
              <a:gd name="connsiteX6" fmla="*/ 0 w 2731284"/>
              <a:gd name="connsiteY6" fmla="*/ 3850458 h 4412138"/>
              <a:gd name="connsiteX7" fmla="*/ 441574 w 2731284"/>
              <a:gd name="connsiteY7" fmla="*/ 3308666 h 4412138"/>
              <a:gd name="connsiteX8" fmla="*/ 531547 w 2731284"/>
              <a:gd name="connsiteY8" fmla="*/ 3299596 h 4412138"/>
              <a:gd name="connsiteX9" fmla="*/ 441574 w 2731284"/>
              <a:gd name="connsiteY9" fmla="*/ 3290526 h 4412138"/>
              <a:gd name="connsiteX10" fmla="*/ 0 w 2731284"/>
              <a:gd name="connsiteY10" fmla="*/ 2748733 h 4412138"/>
              <a:gd name="connsiteX11" fmla="*/ 441574 w 2731284"/>
              <a:gd name="connsiteY11" fmla="*/ 2206941 h 4412138"/>
              <a:gd name="connsiteX12" fmla="*/ 484304 w 2731284"/>
              <a:gd name="connsiteY12" fmla="*/ 2202633 h 4412138"/>
              <a:gd name="connsiteX13" fmla="*/ 441574 w 2731284"/>
              <a:gd name="connsiteY13" fmla="*/ 2198326 h 4412138"/>
              <a:gd name="connsiteX14" fmla="*/ 0 w 2731284"/>
              <a:gd name="connsiteY14" fmla="*/ 1656533 h 4412138"/>
              <a:gd name="connsiteX15" fmla="*/ 441574 w 2731284"/>
              <a:gd name="connsiteY15" fmla="*/ 1114741 h 4412138"/>
              <a:gd name="connsiteX16" fmla="*/ 531547 w 2731284"/>
              <a:gd name="connsiteY16" fmla="*/ 1105671 h 4412138"/>
              <a:gd name="connsiteX17" fmla="*/ 441574 w 2731284"/>
              <a:gd name="connsiteY17" fmla="*/ 1096601 h 4412138"/>
              <a:gd name="connsiteX18" fmla="*/ 0 w 2731284"/>
              <a:gd name="connsiteY18" fmla="*/ 554808 h 4412138"/>
              <a:gd name="connsiteX19" fmla="*/ 553028 w 2731284"/>
              <a:gd name="connsiteY19" fmla="*/ 1780 h 4412138"/>
              <a:gd name="connsiteX20" fmla="*/ 563838 w 2731284"/>
              <a:gd name="connsiteY20" fmla="*/ 2870 h 4412138"/>
              <a:gd name="connsiteX21" fmla="*/ 563838 w 2731284"/>
              <a:gd name="connsiteY21" fmla="*/ 0 h 4412138"/>
              <a:gd name="connsiteX0" fmla="*/ 563838 w 2731284"/>
              <a:gd name="connsiteY0" fmla="*/ 0 h 4403486"/>
              <a:gd name="connsiteX1" fmla="*/ 755456 w 2731284"/>
              <a:gd name="connsiteY1" fmla="*/ 9676 h 4403486"/>
              <a:gd name="connsiteX2" fmla="*/ 2731284 w 2731284"/>
              <a:gd name="connsiteY2" fmla="*/ 2199166 h 4403486"/>
              <a:gd name="connsiteX3" fmla="*/ 755456 w 2731284"/>
              <a:gd name="connsiteY3" fmla="*/ 4388656 h 4403486"/>
              <a:gd name="connsiteX4" fmla="*/ 553028 w 2731284"/>
              <a:gd name="connsiteY4" fmla="*/ 4403486 h 4403486"/>
              <a:gd name="connsiteX5" fmla="*/ 0 w 2731284"/>
              <a:gd name="connsiteY5" fmla="*/ 3850458 h 4403486"/>
              <a:gd name="connsiteX6" fmla="*/ 441574 w 2731284"/>
              <a:gd name="connsiteY6" fmla="*/ 3308666 h 4403486"/>
              <a:gd name="connsiteX7" fmla="*/ 531547 w 2731284"/>
              <a:gd name="connsiteY7" fmla="*/ 3299596 h 4403486"/>
              <a:gd name="connsiteX8" fmla="*/ 441574 w 2731284"/>
              <a:gd name="connsiteY8" fmla="*/ 3290526 h 4403486"/>
              <a:gd name="connsiteX9" fmla="*/ 0 w 2731284"/>
              <a:gd name="connsiteY9" fmla="*/ 2748733 h 4403486"/>
              <a:gd name="connsiteX10" fmla="*/ 441574 w 2731284"/>
              <a:gd name="connsiteY10" fmla="*/ 2206941 h 4403486"/>
              <a:gd name="connsiteX11" fmla="*/ 484304 w 2731284"/>
              <a:gd name="connsiteY11" fmla="*/ 2202633 h 4403486"/>
              <a:gd name="connsiteX12" fmla="*/ 441574 w 2731284"/>
              <a:gd name="connsiteY12" fmla="*/ 2198326 h 4403486"/>
              <a:gd name="connsiteX13" fmla="*/ 0 w 2731284"/>
              <a:gd name="connsiteY13" fmla="*/ 1656533 h 4403486"/>
              <a:gd name="connsiteX14" fmla="*/ 441574 w 2731284"/>
              <a:gd name="connsiteY14" fmla="*/ 1114741 h 4403486"/>
              <a:gd name="connsiteX15" fmla="*/ 531547 w 2731284"/>
              <a:gd name="connsiteY15" fmla="*/ 1105671 h 4403486"/>
              <a:gd name="connsiteX16" fmla="*/ 441574 w 2731284"/>
              <a:gd name="connsiteY16" fmla="*/ 1096601 h 4403486"/>
              <a:gd name="connsiteX17" fmla="*/ 0 w 2731284"/>
              <a:gd name="connsiteY17" fmla="*/ 554808 h 4403486"/>
              <a:gd name="connsiteX18" fmla="*/ 553028 w 2731284"/>
              <a:gd name="connsiteY18" fmla="*/ 1780 h 4403486"/>
              <a:gd name="connsiteX19" fmla="*/ 563838 w 2731284"/>
              <a:gd name="connsiteY19" fmla="*/ 2870 h 4403486"/>
              <a:gd name="connsiteX20" fmla="*/ 563838 w 2731284"/>
              <a:gd name="connsiteY20" fmla="*/ 0 h 4403486"/>
              <a:gd name="connsiteX0" fmla="*/ 563838 w 2731284"/>
              <a:gd name="connsiteY0" fmla="*/ 0 h 4403486"/>
              <a:gd name="connsiteX1" fmla="*/ 755456 w 2731284"/>
              <a:gd name="connsiteY1" fmla="*/ 9676 h 4403486"/>
              <a:gd name="connsiteX2" fmla="*/ 2731284 w 2731284"/>
              <a:gd name="connsiteY2" fmla="*/ 2199166 h 4403486"/>
              <a:gd name="connsiteX3" fmla="*/ 755456 w 2731284"/>
              <a:gd name="connsiteY3" fmla="*/ 4388656 h 4403486"/>
              <a:gd name="connsiteX4" fmla="*/ 553028 w 2731284"/>
              <a:gd name="connsiteY4" fmla="*/ 4403486 h 4403486"/>
              <a:gd name="connsiteX5" fmla="*/ 0 w 2731284"/>
              <a:gd name="connsiteY5" fmla="*/ 3850458 h 4403486"/>
              <a:gd name="connsiteX6" fmla="*/ 441574 w 2731284"/>
              <a:gd name="connsiteY6" fmla="*/ 3308666 h 4403486"/>
              <a:gd name="connsiteX7" fmla="*/ 531547 w 2731284"/>
              <a:gd name="connsiteY7" fmla="*/ 3299596 h 4403486"/>
              <a:gd name="connsiteX8" fmla="*/ 441574 w 2731284"/>
              <a:gd name="connsiteY8" fmla="*/ 3290526 h 4403486"/>
              <a:gd name="connsiteX9" fmla="*/ 0 w 2731284"/>
              <a:gd name="connsiteY9" fmla="*/ 2748733 h 4403486"/>
              <a:gd name="connsiteX10" fmla="*/ 441574 w 2731284"/>
              <a:gd name="connsiteY10" fmla="*/ 2206941 h 4403486"/>
              <a:gd name="connsiteX11" fmla="*/ 484304 w 2731284"/>
              <a:gd name="connsiteY11" fmla="*/ 2202633 h 4403486"/>
              <a:gd name="connsiteX12" fmla="*/ 441574 w 2731284"/>
              <a:gd name="connsiteY12" fmla="*/ 2198326 h 4403486"/>
              <a:gd name="connsiteX13" fmla="*/ 0 w 2731284"/>
              <a:gd name="connsiteY13" fmla="*/ 1656533 h 4403486"/>
              <a:gd name="connsiteX14" fmla="*/ 441574 w 2731284"/>
              <a:gd name="connsiteY14" fmla="*/ 1114741 h 4403486"/>
              <a:gd name="connsiteX15" fmla="*/ 531547 w 2731284"/>
              <a:gd name="connsiteY15" fmla="*/ 1105671 h 4403486"/>
              <a:gd name="connsiteX16" fmla="*/ 441574 w 2731284"/>
              <a:gd name="connsiteY16" fmla="*/ 1096601 h 4403486"/>
              <a:gd name="connsiteX17" fmla="*/ 0 w 2731284"/>
              <a:gd name="connsiteY17" fmla="*/ 554808 h 4403486"/>
              <a:gd name="connsiteX18" fmla="*/ 553028 w 2731284"/>
              <a:gd name="connsiteY18" fmla="*/ 1780 h 4403486"/>
              <a:gd name="connsiteX19" fmla="*/ 563838 w 2731284"/>
              <a:gd name="connsiteY19" fmla="*/ 2870 h 4403486"/>
              <a:gd name="connsiteX20" fmla="*/ 563838 w 2731284"/>
              <a:gd name="connsiteY20" fmla="*/ 0 h 4403486"/>
              <a:gd name="connsiteX0" fmla="*/ 563838 w 2731284"/>
              <a:gd name="connsiteY0" fmla="*/ 0 h 4404466"/>
              <a:gd name="connsiteX1" fmla="*/ 755456 w 2731284"/>
              <a:gd name="connsiteY1" fmla="*/ 9676 h 4404466"/>
              <a:gd name="connsiteX2" fmla="*/ 2731284 w 2731284"/>
              <a:gd name="connsiteY2" fmla="*/ 2199166 h 4404466"/>
              <a:gd name="connsiteX3" fmla="*/ 755456 w 2731284"/>
              <a:gd name="connsiteY3" fmla="*/ 4388656 h 4404466"/>
              <a:gd name="connsiteX4" fmla="*/ 553028 w 2731284"/>
              <a:gd name="connsiteY4" fmla="*/ 4403486 h 4404466"/>
              <a:gd name="connsiteX5" fmla="*/ 0 w 2731284"/>
              <a:gd name="connsiteY5" fmla="*/ 3850458 h 4404466"/>
              <a:gd name="connsiteX6" fmla="*/ 441574 w 2731284"/>
              <a:gd name="connsiteY6" fmla="*/ 3308666 h 4404466"/>
              <a:gd name="connsiteX7" fmla="*/ 531547 w 2731284"/>
              <a:gd name="connsiteY7" fmla="*/ 3299596 h 4404466"/>
              <a:gd name="connsiteX8" fmla="*/ 441574 w 2731284"/>
              <a:gd name="connsiteY8" fmla="*/ 3290526 h 4404466"/>
              <a:gd name="connsiteX9" fmla="*/ 0 w 2731284"/>
              <a:gd name="connsiteY9" fmla="*/ 2748733 h 4404466"/>
              <a:gd name="connsiteX10" fmla="*/ 441574 w 2731284"/>
              <a:gd name="connsiteY10" fmla="*/ 2206941 h 4404466"/>
              <a:gd name="connsiteX11" fmla="*/ 484304 w 2731284"/>
              <a:gd name="connsiteY11" fmla="*/ 2202633 h 4404466"/>
              <a:gd name="connsiteX12" fmla="*/ 441574 w 2731284"/>
              <a:gd name="connsiteY12" fmla="*/ 2198326 h 4404466"/>
              <a:gd name="connsiteX13" fmla="*/ 0 w 2731284"/>
              <a:gd name="connsiteY13" fmla="*/ 1656533 h 4404466"/>
              <a:gd name="connsiteX14" fmla="*/ 441574 w 2731284"/>
              <a:gd name="connsiteY14" fmla="*/ 1114741 h 4404466"/>
              <a:gd name="connsiteX15" fmla="*/ 531547 w 2731284"/>
              <a:gd name="connsiteY15" fmla="*/ 1105671 h 4404466"/>
              <a:gd name="connsiteX16" fmla="*/ 441574 w 2731284"/>
              <a:gd name="connsiteY16" fmla="*/ 1096601 h 4404466"/>
              <a:gd name="connsiteX17" fmla="*/ 0 w 2731284"/>
              <a:gd name="connsiteY17" fmla="*/ 554808 h 4404466"/>
              <a:gd name="connsiteX18" fmla="*/ 553028 w 2731284"/>
              <a:gd name="connsiteY18" fmla="*/ 1780 h 4404466"/>
              <a:gd name="connsiteX19" fmla="*/ 563838 w 2731284"/>
              <a:gd name="connsiteY19" fmla="*/ 2870 h 4404466"/>
              <a:gd name="connsiteX20" fmla="*/ 563838 w 2731284"/>
              <a:gd name="connsiteY20" fmla="*/ 0 h 4404466"/>
              <a:gd name="connsiteX0" fmla="*/ 563838 w 2731284"/>
              <a:gd name="connsiteY0" fmla="*/ 0 h 4405270"/>
              <a:gd name="connsiteX1" fmla="*/ 755456 w 2731284"/>
              <a:gd name="connsiteY1" fmla="*/ 9676 h 4405270"/>
              <a:gd name="connsiteX2" fmla="*/ 2731284 w 2731284"/>
              <a:gd name="connsiteY2" fmla="*/ 2199166 h 4405270"/>
              <a:gd name="connsiteX3" fmla="*/ 755456 w 2731284"/>
              <a:gd name="connsiteY3" fmla="*/ 4388656 h 4405270"/>
              <a:gd name="connsiteX4" fmla="*/ 553028 w 2731284"/>
              <a:gd name="connsiteY4" fmla="*/ 4403486 h 4405270"/>
              <a:gd name="connsiteX5" fmla="*/ 0 w 2731284"/>
              <a:gd name="connsiteY5" fmla="*/ 3850458 h 4405270"/>
              <a:gd name="connsiteX6" fmla="*/ 441574 w 2731284"/>
              <a:gd name="connsiteY6" fmla="*/ 3308666 h 4405270"/>
              <a:gd name="connsiteX7" fmla="*/ 531547 w 2731284"/>
              <a:gd name="connsiteY7" fmla="*/ 3299596 h 4405270"/>
              <a:gd name="connsiteX8" fmla="*/ 441574 w 2731284"/>
              <a:gd name="connsiteY8" fmla="*/ 3290526 h 4405270"/>
              <a:gd name="connsiteX9" fmla="*/ 0 w 2731284"/>
              <a:gd name="connsiteY9" fmla="*/ 2748733 h 4405270"/>
              <a:gd name="connsiteX10" fmla="*/ 441574 w 2731284"/>
              <a:gd name="connsiteY10" fmla="*/ 2206941 h 4405270"/>
              <a:gd name="connsiteX11" fmla="*/ 484304 w 2731284"/>
              <a:gd name="connsiteY11" fmla="*/ 2202633 h 4405270"/>
              <a:gd name="connsiteX12" fmla="*/ 441574 w 2731284"/>
              <a:gd name="connsiteY12" fmla="*/ 2198326 h 4405270"/>
              <a:gd name="connsiteX13" fmla="*/ 0 w 2731284"/>
              <a:gd name="connsiteY13" fmla="*/ 1656533 h 4405270"/>
              <a:gd name="connsiteX14" fmla="*/ 441574 w 2731284"/>
              <a:gd name="connsiteY14" fmla="*/ 1114741 h 4405270"/>
              <a:gd name="connsiteX15" fmla="*/ 531547 w 2731284"/>
              <a:gd name="connsiteY15" fmla="*/ 1105671 h 4405270"/>
              <a:gd name="connsiteX16" fmla="*/ 441574 w 2731284"/>
              <a:gd name="connsiteY16" fmla="*/ 1096601 h 4405270"/>
              <a:gd name="connsiteX17" fmla="*/ 0 w 2731284"/>
              <a:gd name="connsiteY17" fmla="*/ 554808 h 4405270"/>
              <a:gd name="connsiteX18" fmla="*/ 553028 w 2731284"/>
              <a:gd name="connsiteY18" fmla="*/ 1780 h 4405270"/>
              <a:gd name="connsiteX19" fmla="*/ 563838 w 2731284"/>
              <a:gd name="connsiteY19" fmla="*/ 2870 h 4405270"/>
              <a:gd name="connsiteX20" fmla="*/ 563838 w 2731284"/>
              <a:gd name="connsiteY20" fmla="*/ 0 h 4405270"/>
              <a:gd name="connsiteX0" fmla="*/ 563838 w 2731284"/>
              <a:gd name="connsiteY0" fmla="*/ 0 h 4406620"/>
              <a:gd name="connsiteX1" fmla="*/ 755456 w 2731284"/>
              <a:gd name="connsiteY1" fmla="*/ 9676 h 4406620"/>
              <a:gd name="connsiteX2" fmla="*/ 2731284 w 2731284"/>
              <a:gd name="connsiteY2" fmla="*/ 2199166 h 4406620"/>
              <a:gd name="connsiteX3" fmla="*/ 755456 w 2731284"/>
              <a:gd name="connsiteY3" fmla="*/ 4388656 h 4406620"/>
              <a:gd name="connsiteX4" fmla="*/ 553028 w 2731284"/>
              <a:gd name="connsiteY4" fmla="*/ 4403486 h 4406620"/>
              <a:gd name="connsiteX5" fmla="*/ 0 w 2731284"/>
              <a:gd name="connsiteY5" fmla="*/ 3850458 h 4406620"/>
              <a:gd name="connsiteX6" fmla="*/ 441574 w 2731284"/>
              <a:gd name="connsiteY6" fmla="*/ 3308666 h 4406620"/>
              <a:gd name="connsiteX7" fmla="*/ 531547 w 2731284"/>
              <a:gd name="connsiteY7" fmla="*/ 3299596 h 4406620"/>
              <a:gd name="connsiteX8" fmla="*/ 441574 w 2731284"/>
              <a:gd name="connsiteY8" fmla="*/ 3290526 h 4406620"/>
              <a:gd name="connsiteX9" fmla="*/ 0 w 2731284"/>
              <a:gd name="connsiteY9" fmla="*/ 2748733 h 4406620"/>
              <a:gd name="connsiteX10" fmla="*/ 441574 w 2731284"/>
              <a:gd name="connsiteY10" fmla="*/ 2206941 h 4406620"/>
              <a:gd name="connsiteX11" fmla="*/ 484304 w 2731284"/>
              <a:gd name="connsiteY11" fmla="*/ 2202633 h 4406620"/>
              <a:gd name="connsiteX12" fmla="*/ 441574 w 2731284"/>
              <a:gd name="connsiteY12" fmla="*/ 2198326 h 4406620"/>
              <a:gd name="connsiteX13" fmla="*/ 0 w 2731284"/>
              <a:gd name="connsiteY13" fmla="*/ 1656533 h 4406620"/>
              <a:gd name="connsiteX14" fmla="*/ 441574 w 2731284"/>
              <a:gd name="connsiteY14" fmla="*/ 1114741 h 4406620"/>
              <a:gd name="connsiteX15" fmla="*/ 531547 w 2731284"/>
              <a:gd name="connsiteY15" fmla="*/ 1105671 h 4406620"/>
              <a:gd name="connsiteX16" fmla="*/ 441574 w 2731284"/>
              <a:gd name="connsiteY16" fmla="*/ 1096601 h 4406620"/>
              <a:gd name="connsiteX17" fmla="*/ 0 w 2731284"/>
              <a:gd name="connsiteY17" fmla="*/ 554808 h 4406620"/>
              <a:gd name="connsiteX18" fmla="*/ 553028 w 2731284"/>
              <a:gd name="connsiteY18" fmla="*/ 1780 h 4406620"/>
              <a:gd name="connsiteX19" fmla="*/ 563838 w 2731284"/>
              <a:gd name="connsiteY19" fmla="*/ 2870 h 4406620"/>
              <a:gd name="connsiteX20" fmla="*/ 563838 w 2731284"/>
              <a:gd name="connsiteY20" fmla="*/ 0 h 4406620"/>
              <a:gd name="connsiteX0" fmla="*/ 563838 w 2731284"/>
              <a:gd name="connsiteY0" fmla="*/ 0 h 4407178"/>
              <a:gd name="connsiteX1" fmla="*/ 755456 w 2731284"/>
              <a:gd name="connsiteY1" fmla="*/ 9676 h 4407178"/>
              <a:gd name="connsiteX2" fmla="*/ 2731284 w 2731284"/>
              <a:gd name="connsiteY2" fmla="*/ 2199166 h 4407178"/>
              <a:gd name="connsiteX3" fmla="*/ 755456 w 2731284"/>
              <a:gd name="connsiteY3" fmla="*/ 4388656 h 4407178"/>
              <a:gd name="connsiteX4" fmla="*/ 553028 w 2731284"/>
              <a:gd name="connsiteY4" fmla="*/ 4403486 h 4407178"/>
              <a:gd name="connsiteX5" fmla="*/ 0 w 2731284"/>
              <a:gd name="connsiteY5" fmla="*/ 3850458 h 4407178"/>
              <a:gd name="connsiteX6" fmla="*/ 441574 w 2731284"/>
              <a:gd name="connsiteY6" fmla="*/ 3308666 h 4407178"/>
              <a:gd name="connsiteX7" fmla="*/ 531547 w 2731284"/>
              <a:gd name="connsiteY7" fmla="*/ 3299596 h 4407178"/>
              <a:gd name="connsiteX8" fmla="*/ 441574 w 2731284"/>
              <a:gd name="connsiteY8" fmla="*/ 3290526 h 4407178"/>
              <a:gd name="connsiteX9" fmla="*/ 0 w 2731284"/>
              <a:gd name="connsiteY9" fmla="*/ 2748733 h 4407178"/>
              <a:gd name="connsiteX10" fmla="*/ 441574 w 2731284"/>
              <a:gd name="connsiteY10" fmla="*/ 2206941 h 4407178"/>
              <a:gd name="connsiteX11" fmla="*/ 484304 w 2731284"/>
              <a:gd name="connsiteY11" fmla="*/ 2202633 h 4407178"/>
              <a:gd name="connsiteX12" fmla="*/ 441574 w 2731284"/>
              <a:gd name="connsiteY12" fmla="*/ 2198326 h 4407178"/>
              <a:gd name="connsiteX13" fmla="*/ 0 w 2731284"/>
              <a:gd name="connsiteY13" fmla="*/ 1656533 h 4407178"/>
              <a:gd name="connsiteX14" fmla="*/ 441574 w 2731284"/>
              <a:gd name="connsiteY14" fmla="*/ 1114741 h 4407178"/>
              <a:gd name="connsiteX15" fmla="*/ 531547 w 2731284"/>
              <a:gd name="connsiteY15" fmla="*/ 1105671 h 4407178"/>
              <a:gd name="connsiteX16" fmla="*/ 441574 w 2731284"/>
              <a:gd name="connsiteY16" fmla="*/ 1096601 h 4407178"/>
              <a:gd name="connsiteX17" fmla="*/ 0 w 2731284"/>
              <a:gd name="connsiteY17" fmla="*/ 554808 h 4407178"/>
              <a:gd name="connsiteX18" fmla="*/ 553028 w 2731284"/>
              <a:gd name="connsiteY18" fmla="*/ 1780 h 4407178"/>
              <a:gd name="connsiteX19" fmla="*/ 563838 w 2731284"/>
              <a:gd name="connsiteY19" fmla="*/ 2870 h 4407178"/>
              <a:gd name="connsiteX20" fmla="*/ 563838 w 2731284"/>
              <a:gd name="connsiteY20" fmla="*/ 0 h 4407178"/>
              <a:gd name="connsiteX0" fmla="*/ 563838 w 2731284"/>
              <a:gd name="connsiteY0" fmla="*/ 0 h 4406620"/>
              <a:gd name="connsiteX1" fmla="*/ 755456 w 2731284"/>
              <a:gd name="connsiteY1" fmla="*/ 9676 h 4406620"/>
              <a:gd name="connsiteX2" fmla="*/ 2731284 w 2731284"/>
              <a:gd name="connsiteY2" fmla="*/ 2199166 h 4406620"/>
              <a:gd name="connsiteX3" fmla="*/ 755456 w 2731284"/>
              <a:gd name="connsiteY3" fmla="*/ 4388656 h 4406620"/>
              <a:gd name="connsiteX4" fmla="*/ 553028 w 2731284"/>
              <a:gd name="connsiteY4" fmla="*/ 4403486 h 4406620"/>
              <a:gd name="connsiteX5" fmla="*/ 0 w 2731284"/>
              <a:gd name="connsiteY5" fmla="*/ 3850458 h 4406620"/>
              <a:gd name="connsiteX6" fmla="*/ 441574 w 2731284"/>
              <a:gd name="connsiteY6" fmla="*/ 3308666 h 4406620"/>
              <a:gd name="connsiteX7" fmla="*/ 531547 w 2731284"/>
              <a:gd name="connsiteY7" fmla="*/ 3299596 h 4406620"/>
              <a:gd name="connsiteX8" fmla="*/ 441574 w 2731284"/>
              <a:gd name="connsiteY8" fmla="*/ 3290526 h 4406620"/>
              <a:gd name="connsiteX9" fmla="*/ 0 w 2731284"/>
              <a:gd name="connsiteY9" fmla="*/ 2748733 h 4406620"/>
              <a:gd name="connsiteX10" fmla="*/ 441574 w 2731284"/>
              <a:gd name="connsiteY10" fmla="*/ 2206941 h 4406620"/>
              <a:gd name="connsiteX11" fmla="*/ 484304 w 2731284"/>
              <a:gd name="connsiteY11" fmla="*/ 2202633 h 4406620"/>
              <a:gd name="connsiteX12" fmla="*/ 441574 w 2731284"/>
              <a:gd name="connsiteY12" fmla="*/ 2198326 h 4406620"/>
              <a:gd name="connsiteX13" fmla="*/ 0 w 2731284"/>
              <a:gd name="connsiteY13" fmla="*/ 1656533 h 4406620"/>
              <a:gd name="connsiteX14" fmla="*/ 441574 w 2731284"/>
              <a:gd name="connsiteY14" fmla="*/ 1114741 h 4406620"/>
              <a:gd name="connsiteX15" fmla="*/ 531547 w 2731284"/>
              <a:gd name="connsiteY15" fmla="*/ 1105671 h 4406620"/>
              <a:gd name="connsiteX16" fmla="*/ 441574 w 2731284"/>
              <a:gd name="connsiteY16" fmla="*/ 1096601 h 4406620"/>
              <a:gd name="connsiteX17" fmla="*/ 0 w 2731284"/>
              <a:gd name="connsiteY17" fmla="*/ 554808 h 4406620"/>
              <a:gd name="connsiteX18" fmla="*/ 553028 w 2731284"/>
              <a:gd name="connsiteY18" fmla="*/ 1780 h 4406620"/>
              <a:gd name="connsiteX19" fmla="*/ 563838 w 2731284"/>
              <a:gd name="connsiteY19" fmla="*/ 2870 h 4406620"/>
              <a:gd name="connsiteX20" fmla="*/ 563838 w 2731284"/>
              <a:gd name="connsiteY20" fmla="*/ 0 h 4406620"/>
              <a:gd name="connsiteX0" fmla="*/ 563838 w 2731284"/>
              <a:gd name="connsiteY0" fmla="*/ 0 h 4403486"/>
              <a:gd name="connsiteX1" fmla="*/ 755456 w 2731284"/>
              <a:gd name="connsiteY1" fmla="*/ 9676 h 4403486"/>
              <a:gd name="connsiteX2" fmla="*/ 2731284 w 2731284"/>
              <a:gd name="connsiteY2" fmla="*/ 2199166 h 4403486"/>
              <a:gd name="connsiteX3" fmla="*/ 755456 w 2731284"/>
              <a:gd name="connsiteY3" fmla="*/ 4388656 h 4403486"/>
              <a:gd name="connsiteX4" fmla="*/ 553028 w 2731284"/>
              <a:gd name="connsiteY4" fmla="*/ 4403486 h 4403486"/>
              <a:gd name="connsiteX5" fmla="*/ 0 w 2731284"/>
              <a:gd name="connsiteY5" fmla="*/ 3850458 h 4403486"/>
              <a:gd name="connsiteX6" fmla="*/ 441574 w 2731284"/>
              <a:gd name="connsiteY6" fmla="*/ 3308666 h 4403486"/>
              <a:gd name="connsiteX7" fmla="*/ 531547 w 2731284"/>
              <a:gd name="connsiteY7" fmla="*/ 3299596 h 4403486"/>
              <a:gd name="connsiteX8" fmla="*/ 441574 w 2731284"/>
              <a:gd name="connsiteY8" fmla="*/ 3290526 h 4403486"/>
              <a:gd name="connsiteX9" fmla="*/ 0 w 2731284"/>
              <a:gd name="connsiteY9" fmla="*/ 2748733 h 4403486"/>
              <a:gd name="connsiteX10" fmla="*/ 441574 w 2731284"/>
              <a:gd name="connsiteY10" fmla="*/ 2206941 h 4403486"/>
              <a:gd name="connsiteX11" fmla="*/ 484304 w 2731284"/>
              <a:gd name="connsiteY11" fmla="*/ 2202633 h 4403486"/>
              <a:gd name="connsiteX12" fmla="*/ 441574 w 2731284"/>
              <a:gd name="connsiteY12" fmla="*/ 2198326 h 4403486"/>
              <a:gd name="connsiteX13" fmla="*/ 0 w 2731284"/>
              <a:gd name="connsiteY13" fmla="*/ 1656533 h 4403486"/>
              <a:gd name="connsiteX14" fmla="*/ 441574 w 2731284"/>
              <a:gd name="connsiteY14" fmla="*/ 1114741 h 4403486"/>
              <a:gd name="connsiteX15" fmla="*/ 531547 w 2731284"/>
              <a:gd name="connsiteY15" fmla="*/ 1105671 h 4403486"/>
              <a:gd name="connsiteX16" fmla="*/ 441574 w 2731284"/>
              <a:gd name="connsiteY16" fmla="*/ 1096601 h 4403486"/>
              <a:gd name="connsiteX17" fmla="*/ 0 w 2731284"/>
              <a:gd name="connsiteY17" fmla="*/ 554808 h 4403486"/>
              <a:gd name="connsiteX18" fmla="*/ 553028 w 2731284"/>
              <a:gd name="connsiteY18" fmla="*/ 1780 h 4403486"/>
              <a:gd name="connsiteX19" fmla="*/ 563838 w 2731284"/>
              <a:gd name="connsiteY19" fmla="*/ 2870 h 4403486"/>
              <a:gd name="connsiteX20" fmla="*/ 563838 w 2731284"/>
              <a:gd name="connsiteY20" fmla="*/ 0 h 4403486"/>
              <a:gd name="connsiteX0" fmla="*/ 563838 w 2731284"/>
              <a:gd name="connsiteY0" fmla="*/ 618 h 4404104"/>
              <a:gd name="connsiteX1" fmla="*/ 755456 w 2731284"/>
              <a:gd name="connsiteY1" fmla="*/ 10294 h 4404104"/>
              <a:gd name="connsiteX2" fmla="*/ 2731284 w 2731284"/>
              <a:gd name="connsiteY2" fmla="*/ 2199784 h 4404104"/>
              <a:gd name="connsiteX3" fmla="*/ 755456 w 2731284"/>
              <a:gd name="connsiteY3" fmla="*/ 4389274 h 4404104"/>
              <a:gd name="connsiteX4" fmla="*/ 553028 w 2731284"/>
              <a:gd name="connsiteY4" fmla="*/ 4404104 h 4404104"/>
              <a:gd name="connsiteX5" fmla="*/ 0 w 2731284"/>
              <a:gd name="connsiteY5" fmla="*/ 3851076 h 4404104"/>
              <a:gd name="connsiteX6" fmla="*/ 441574 w 2731284"/>
              <a:gd name="connsiteY6" fmla="*/ 3309284 h 4404104"/>
              <a:gd name="connsiteX7" fmla="*/ 531547 w 2731284"/>
              <a:gd name="connsiteY7" fmla="*/ 3300214 h 4404104"/>
              <a:gd name="connsiteX8" fmla="*/ 441574 w 2731284"/>
              <a:gd name="connsiteY8" fmla="*/ 3291144 h 4404104"/>
              <a:gd name="connsiteX9" fmla="*/ 0 w 2731284"/>
              <a:gd name="connsiteY9" fmla="*/ 2749351 h 4404104"/>
              <a:gd name="connsiteX10" fmla="*/ 441574 w 2731284"/>
              <a:gd name="connsiteY10" fmla="*/ 2207559 h 4404104"/>
              <a:gd name="connsiteX11" fmla="*/ 484304 w 2731284"/>
              <a:gd name="connsiteY11" fmla="*/ 2203251 h 4404104"/>
              <a:gd name="connsiteX12" fmla="*/ 441574 w 2731284"/>
              <a:gd name="connsiteY12" fmla="*/ 2198944 h 4404104"/>
              <a:gd name="connsiteX13" fmla="*/ 0 w 2731284"/>
              <a:gd name="connsiteY13" fmla="*/ 1657151 h 4404104"/>
              <a:gd name="connsiteX14" fmla="*/ 441574 w 2731284"/>
              <a:gd name="connsiteY14" fmla="*/ 1115359 h 4404104"/>
              <a:gd name="connsiteX15" fmla="*/ 531547 w 2731284"/>
              <a:gd name="connsiteY15" fmla="*/ 1106289 h 4404104"/>
              <a:gd name="connsiteX16" fmla="*/ 441574 w 2731284"/>
              <a:gd name="connsiteY16" fmla="*/ 1097219 h 4404104"/>
              <a:gd name="connsiteX17" fmla="*/ 0 w 2731284"/>
              <a:gd name="connsiteY17" fmla="*/ 555426 h 4404104"/>
              <a:gd name="connsiteX18" fmla="*/ 553028 w 2731284"/>
              <a:gd name="connsiteY18" fmla="*/ 2398 h 4404104"/>
              <a:gd name="connsiteX19" fmla="*/ 563838 w 2731284"/>
              <a:gd name="connsiteY19" fmla="*/ 3488 h 4404104"/>
              <a:gd name="connsiteX20" fmla="*/ 563838 w 2731284"/>
              <a:gd name="connsiteY20" fmla="*/ 618 h 4404104"/>
              <a:gd name="connsiteX0" fmla="*/ 652738 w 2731284"/>
              <a:gd name="connsiteY0" fmla="*/ 265 h 4419626"/>
              <a:gd name="connsiteX1" fmla="*/ 755456 w 2731284"/>
              <a:gd name="connsiteY1" fmla="*/ 25816 h 4419626"/>
              <a:gd name="connsiteX2" fmla="*/ 2731284 w 2731284"/>
              <a:gd name="connsiteY2" fmla="*/ 2215306 h 4419626"/>
              <a:gd name="connsiteX3" fmla="*/ 755456 w 2731284"/>
              <a:gd name="connsiteY3" fmla="*/ 4404796 h 4419626"/>
              <a:gd name="connsiteX4" fmla="*/ 553028 w 2731284"/>
              <a:gd name="connsiteY4" fmla="*/ 4419626 h 4419626"/>
              <a:gd name="connsiteX5" fmla="*/ 0 w 2731284"/>
              <a:gd name="connsiteY5" fmla="*/ 3866598 h 4419626"/>
              <a:gd name="connsiteX6" fmla="*/ 441574 w 2731284"/>
              <a:gd name="connsiteY6" fmla="*/ 3324806 h 4419626"/>
              <a:gd name="connsiteX7" fmla="*/ 531547 w 2731284"/>
              <a:gd name="connsiteY7" fmla="*/ 3315736 h 4419626"/>
              <a:gd name="connsiteX8" fmla="*/ 441574 w 2731284"/>
              <a:gd name="connsiteY8" fmla="*/ 3306666 h 4419626"/>
              <a:gd name="connsiteX9" fmla="*/ 0 w 2731284"/>
              <a:gd name="connsiteY9" fmla="*/ 2764873 h 4419626"/>
              <a:gd name="connsiteX10" fmla="*/ 441574 w 2731284"/>
              <a:gd name="connsiteY10" fmla="*/ 2223081 h 4419626"/>
              <a:gd name="connsiteX11" fmla="*/ 484304 w 2731284"/>
              <a:gd name="connsiteY11" fmla="*/ 2218773 h 4419626"/>
              <a:gd name="connsiteX12" fmla="*/ 441574 w 2731284"/>
              <a:gd name="connsiteY12" fmla="*/ 2214466 h 4419626"/>
              <a:gd name="connsiteX13" fmla="*/ 0 w 2731284"/>
              <a:gd name="connsiteY13" fmla="*/ 1672673 h 4419626"/>
              <a:gd name="connsiteX14" fmla="*/ 441574 w 2731284"/>
              <a:gd name="connsiteY14" fmla="*/ 1130881 h 4419626"/>
              <a:gd name="connsiteX15" fmla="*/ 531547 w 2731284"/>
              <a:gd name="connsiteY15" fmla="*/ 1121811 h 4419626"/>
              <a:gd name="connsiteX16" fmla="*/ 441574 w 2731284"/>
              <a:gd name="connsiteY16" fmla="*/ 1112741 h 4419626"/>
              <a:gd name="connsiteX17" fmla="*/ 0 w 2731284"/>
              <a:gd name="connsiteY17" fmla="*/ 570948 h 4419626"/>
              <a:gd name="connsiteX18" fmla="*/ 553028 w 2731284"/>
              <a:gd name="connsiteY18" fmla="*/ 17920 h 4419626"/>
              <a:gd name="connsiteX19" fmla="*/ 563838 w 2731284"/>
              <a:gd name="connsiteY19" fmla="*/ 19010 h 4419626"/>
              <a:gd name="connsiteX20" fmla="*/ 652738 w 2731284"/>
              <a:gd name="connsiteY20" fmla="*/ 265 h 4419626"/>
              <a:gd name="connsiteX0" fmla="*/ 563838 w 2731284"/>
              <a:gd name="connsiteY0" fmla="*/ 1090 h 4401706"/>
              <a:gd name="connsiteX1" fmla="*/ 755456 w 2731284"/>
              <a:gd name="connsiteY1" fmla="*/ 7896 h 4401706"/>
              <a:gd name="connsiteX2" fmla="*/ 2731284 w 2731284"/>
              <a:gd name="connsiteY2" fmla="*/ 2197386 h 4401706"/>
              <a:gd name="connsiteX3" fmla="*/ 755456 w 2731284"/>
              <a:gd name="connsiteY3" fmla="*/ 4386876 h 4401706"/>
              <a:gd name="connsiteX4" fmla="*/ 553028 w 2731284"/>
              <a:gd name="connsiteY4" fmla="*/ 4401706 h 4401706"/>
              <a:gd name="connsiteX5" fmla="*/ 0 w 2731284"/>
              <a:gd name="connsiteY5" fmla="*/ 3848678 h 4401706"/>
              <a:gd name="connsiteX6" fmla="*/ 441574 w 2731284"/>
              <a:gd name="connsiteY6" fmla="*/ 3306886 h 4401706"/>
              <a:gd name="connsiteX7" fmla="*/ 531547 w 2731284"/>
              <a:gd name="connsiteY7" fmla="*/ 3297816 h 4401706"/>
              <a:gd name="connsiteX8" fmla="*/ 441574 w 2731284"/>
              <a:gd name="connsiteY8" fmla="*/ 3288746 h 4401706"/>
              <a:gd name="connsiteX9" fmla="*/ 0 w 2731284"/>
              <a:gd name="connsiteY9" fmla="*/ 2746953 h 4401706"/>
              <a:gd name="connsiteX10" fmla="*/ 441574 w 2731284"/>
              <a:gd name="connsiteY10" fmla="*/ 2205161 h 4401706"/>
              <a:gd name="connsiteX11" fmla="*/ 484304 w 2731284"/>
              <a:gd name="connsiteY11" fmla="*/ 2200853 h 4401706"/>
              <a:gd name="connsiteX12" fmla="*/ 441574 w 2731284"/>
              <a:gd name="connsiteY12" fmla="*/ 2196546 h 4401706"/>
              <a:gd name="connsiteX13" fmla="*/ 0 w 2731284"/>
              <a:gd name="connsiteY13" fmla="*/ 1654753 h 4401706"/>
              <a:gd name="connsiteX14" fmla="*/ 441574 w 2731284"/>
              <a:gd name="connsiteY14" fmla="*/ 1112961 h 4401706"/>
              <a:gd name="connsiteX15" fmla="*/ 531547 w 2731284"/>
              <a:gd name="connsiteY15" fmla="*/ 1103891 h 4401706"/>
              <a:gd name="connsiteX16" fmla="*/ 441574 w 2731284"/>
              <a:gd name="connsiteY16" fmla="*/ 1094821 h 4401706"/>
              <a:gd name="connsiteX17" fmla="*/ 0 w 2731284"/>
              <a:gd name="connsiteY17" fmla="*/ 553028 h 4401706"/>
              <a:gd name="connsiteX18" fmla="*/ 553028 w 2731284"/>
              <a:gd name="connsiteY18" fmla="*/ 0 h 4401706"/>
              <a:gd name="connsiteX19" fmla="*/ 563838 w 2731284"/>
              <a:gd name="connsiteY19" fmla="*/ 1090 h 4401706"/>
              <a:gd name="connsiteX0" fmla="*/ 630513 w 2731284"/>
              <a:gd name="connsiteY0" fmla="*/ 0 h 4406966"/>
              <a:gd name="connsiteX1" fmla="*/ 755456 w 2731284"/>
              <a:gd name="connsiteY1" fmla="*/ 13156 h 4406966"/>
              <a:gd name="connsiteX2" fmla="*/ 2731284 w 2731284"/>
              <a:gd name="connsiteY2" fmla="*/ 2202646 h 4406966"/>
              <a:gd name="connsiteX3" fmla="*/ 755456 w 2731284"/>
              <a:gd name="connsiteY3" fmla="*/ 4392136 h 4406966"/>
              <a:gd name="connsiteX4" fmla="*/ 553028 w 2731284"/>
              <a:gd name="connsiteY4" fmla="*/ 4406966 h 4406966"/>
              <a:gd name="connsiteX5" fmla="*/ 0 w 2731284"/>
              <a:gd name="connsiteY5" fmla="*/ 3853938 h 4406966"/>
              <a:gd name="connsiteX6" fmla="*/ 441574 w 2731284"/>
              <a:gd name="connsiteY6" fmla="*/ 3312146 h 4406966"/>
              <a:gd name="connsiteX7" fmla="*/ 531547 w 2731284"/>
              <a:gd name="connsiteY7" fmla="*/ 3303076 h 4406966"/>
              <a:gd name="connsiteX8" fmla="*/ 441574 w 2731284"/>
              <a:gd name="connsiteY8" fmla="*/ 3294006 h 4406966"/>
              <a:gd name="connsiteX9" fmla="*/ 0 w 2731284"/>
              <a:gd name="connsiteY9" fmla="*/ 2752213 h 4406966"/>
              <a:gd name="connsiteX10" fmla="*/ 441574 w 2731284"/>
              <a:gd name="connsiteY10" fmla="*/ 2210421 h 4406966"/>
              <a:gd name="connsiteX11" fmla="*/ 484304 w 2731284"/>
              <a:gd name="connsiteY11" fmla="*/ 2206113 h 4406966"/>
              <a:gd name="connsiteX12" fmla="*/ 441574 w 2731284"/>
              <a:gd name="connsiteY12" fmla="*/ 2201806 h 4406966"/>
              <a:gd name="connsiteX13" fmla="*/ 0 w 2731284"/>
              <a:gd name="connsiteY13" fmla="*/ 1660013 h 4406966"/>
              <a:gd name="connsiteX14" fmla="*/ 441574 w 2731284"/>
              <a:gd name="connsiteY14" fmla="*/ 1118221 h 4406966"/>
              <a:gd name="connsiteX15" fmla="*/ 531547 w 2731284"/>
              <a:gd name="connsiteY15" fmla="*/ 1109151 h 4406966"/>
              <a:gd name="connsiteX16" fmla="*/ 441574 w 2731284"/>
              <a:gd name="connsiteY16" fmla="*/ 1100081 h 4406966"/>
              <a:gd name="connsiteX17" fmla="*/ 0 w 2731284"/>
              <a:gd name="connsiteY17" fmla="*/ 558288 h 4406966"/>
              <a:gd name="connsiteX18" fmla="*/ 553028 w 2731284"/>
              <a:gd name="connsiteY18" fmla="*/ 5260 h 4406966"/>
              <a:gd name="connsiteX19" fmla="*/ 630513 w 2731284"/>
              <a:gd name="connsiteY19" fmla="*/ 0 h 4406966"/>
              <a:gd name="connsiteX0" fmla="*/ 553028 w 2731284"/>
              <a:gd name="connsiteY0" fmla="*/ 0 h 4401706"/>
              <a:gd name="connsiteX1" fmla="*/ 755456 w 2731284"/>
              <a:gd name="connsiteY1" fmla="*/ 7896 h 4401706"/>
              <a:gd name="connsiteX2" fmla="*/ 2731284 w 2731284"/>
              <a:gd name="connsiteY2" fmla="*/ 2197386 h 4401706"/>
              <a:gd name="connsiteX3" fmla="*/ 755456 w 2731284"/>
              <a:gd name="connsiteY3" fmla="*/ 4386876 h 4401706"/>
              <a:gd name="connsiteX4" fmla="*/ 553028 w 2731284"/>
              <a:gd name="connsiteY4" fmla="*/ 4401706 h 4401706"/>
              <a:gd name="connsiteX5" fmla="*/ 0 w 2731284"/>
              <a:gd name="connsiteY5" fmla="*/ 3848678 h 4401706"/>
              <a:gd name="connsiteX6" fmla="*/ 441574 w 2731284"/>
              <a:gd name="connsiteY6" fmla="*/ 3306886 h 4401706"/>
              <a:gd name="connsiteX7" fmla="*/ 531547 w 2731284"/>
              <a:gd name="connsiteY7" fmla="*/ 3297816 h 4401706"/>
              <a:gd name="connsiteX8" fmla="*/ 441574 w 2731284"/>
              <a:gd name="connsiteY8" fmla="*/ 3288746 h 4401706"/>
              <a:gd name="connsiteX9" fmla="*/ 0 w 2731284"/>
              <a:gd name="connsiteY9" fmla="*/ 2746953 h 4401706"/>
              <a:gd name="connsiteX10" fmla="*/ 441574 w 2731284"/>
              <a:gd name="connsiteY10" fmla="*/ 2205161 h 4401706"/>
              <a:gd name="connsiteX11" fmla="*/ 484304 w 2731284"/>
              <a:gd name="connsiteY11" fmla="*/ 2200853 h 4401706"/>
              <a:gd name="connsiteX12" fmla="*/ 441574 w 2731284"/>
              <a:gd name="connsiteY12" fmla="*/ 2196546 h 4401706"/>
              <a:gd name="connsiteX13" fmla="*/ 0 w 2731284"/>
              <a:gd name="connsiteY13" fmla="*/ 1654753 h 4401706"/>
              <a:gd name="connsiteX14" fmla="*/ 441574 w 2731284"/>
              <a:gd name="connsiteY14" fmla="*/ 1112961 h 4401706"/>
              <a:gd name="connsiteX15" fmla="*/ 531547 w 2731284"/>
              <a:gd name="connsiteY15" fmla="*/ 1103891 h 4401706"/>
              <a:gd name="connsiteX16" fmla="*/ 441574 w 2731284"/>
              <a:gd name="connsiteY16" fmla="*/ 1094821 h 4401706"/>
              <a:gd name="connsiteX17" fmla="*/ 0 w 2731284"/>
              <a:gd name="connsiteY17" fmla="*/ 553028 h 4401706"/>
              <a:gd name="connsiteX18" fmla="*/ 553028 w 2731284"/>
              <a:gd name="connsiteY18" fmla="*/ 0 h 4401706"/>
              <a:gd name="connsiteX0" fmla="*/ 553028 w 2731284"/>
              <a:gd name="connsiteY0" fmla="*/ 0 h 4401706"/>
              <a:gd name="connsiteX1" fmla="*/ 755456 w 2731284"/>
              <a:gd name="connsiteY1" fmla="*/ 7896 h 4401706"/>
              <a:gd name="connsiteX2" fmla="*/ 2731284 w 2731284"/>
              <a:gd name="connsiteY2" fmla="*/ 2197386 h 4401706"/>
              <a:gd name="connsiteX3" fmla="*/ 755456 w 2731284"/>
              <a:gd name="connsiteY3" fmla="*/ 4386876 h 4401706"/>
              <a:gd name="connsiteX4" fmla="*/ 553028 w 2731284"/>
              <a:gd name="connsiteY4" fmla="*/ 4401706 h 4401706"/>
              <a:gd name="connsiteX5" fmla="*/ 0 w 2731284"/>
              <a:gd name="connsiteY5" fmla="*/ 3848678 h 4401706"/>
              <a:gd name="connsiteX6" fmla="*/ 441574 w 2731284"/>
              <a:gd name="connsiteY6" fmla="*/ 3306886 h 4401706"/>
              <a:gd name="connsiteX7" fmla="*/ 531547 w 2731284"/>
              <a:gd name="connsiteY7" fmla="*/ 3297816 h 4401706"/>
              <a:gd name="connsiteX8" fmla="*/ 441574 w 2731284"/>
              <a:gd name="connsiteY8" fmla="*/ 3288746 h 4401706"/>
              <a:gd name="connsiteX9" fmla="*/ 0 w 2731284"/>
              <a:gd name="connsiteY9" fmla="*/ 2746953 h 4401706"/>
              <a:gd name="connsiteX10" fmla="*/ 441574 w 2731284"/>
              <a:gd name="connsiteY10" fmla="*/ 2205161 h 4401706"/>
              <a:gd name="connsiteX11" fmla="*/ 484304 w 2731284"/>
              <a:gd name="connsiteY11" fmla="*/ 2200853 h 4401706"/>
              <a:gd name="connsiteX12" fmla="*/ 441574 w 2731284"/>
              <a:gd name="connsiteY12" fmla="*/ 2196546 h 4401706"/>
              <a:gd name="connsiteX13" fmla="*/ 0 w 2731284"/>
              <a:gd name="connsiteY13" fmla="*/ 1654753 h 4401706"/>
              <a:gd name="connsiteX14" fmla="*/ 441574 w 2731284"/>
              <a:gd name="connsiteY14" fmla="*/ 1112961 h 4401706"/>
              <a:gd name="connsiteX15" fmla="*/ 531547 w 2731284"/>
              <a:gd name="connsiteY15" fmla="*/ 1103891 h 4401706"/>
              <a:gd name="connsiteX16" fmla="*/ 441574 w 2731284"/>
              <a:gd name="connsiteY16" fmla="*/ 1094821 h 4401706"/>
              <a:gd name="connsiteX17" fmla="*/ 0 w 2731284"/>
              <a:gd name="connsiteY17" fmla="*/ 553028 h 4401706"/>
              <a:gd name="connsiteX18" fmla="*/ 553028 w 2731284"/>
              <a:gd name="connsiteY18" fmla="*/ 0 h 4401706"/>
              <a:gd name="connsiteX0" fmla="*/ 553028 w 2731284"/>
              <a:gd name="connsiteY0" fmla="*/ 0 h 4401706"/>
              <a:gd name="connsiteX1" fmla="*/ 755456 w 2731284"/>
              <a:gd name="connsiteY1" fmla="*/ 7896 h 4401706"/>
              <a:gd name="connsiteX2" fmla="*/ 2731284 w 2731284"/>
              <a:gd name="connsiteY2" fmla="*/ 2197386 h 4401706"/>
              <a:gd name="connsiteX3" fmla="*/ 755456 w 2731284"/>
              <a:gd name="connsiteY3" fmla="*/ 4386876 h 4401706"/>
              <a:gd name="connsiteX4" fmla="*/ 553028 w 2731284"/>
              <a:gd name="connsiteY4" fmla="*/ 4401706 h 4401706"/>
              <a:gd name="connsiteX5" fmla="*/ 0 w 2731284"/>
              <a:gd name="connsiteY5" fmla="*/ 3848678 h 4401706"/>
              <a:gd name="connsiteX6" fmla="*/ 441574 w 2731284"/>
              <a:gd name="connsiteY6" fmla="*/ 3306886 h 4401706"/>
              <a:gd name="connsiteX7" fmla="*/ 531547 w 2731284"/>
              <a:gd name="connsiteY7" fmla="*/ 3297816 h 4401706"/>
              <a:gd name="connsiteX8" fmla="*/ 441574 w 2731284"/>
              <a:gd name="connsiteY8" fmla="*/ 3288746 h 4401706"/>
              <a:gd name="connsiteX9" fmla="*/ 0 w 2731284"/>
              <a:gd name="connsiteY9" fmla="*/ 2746953 h 4401706"/>
              <a:gd name="connsiteX10" fmla="*/ 441574 w 2731284"/>
              <a:gd name="connsiteY10" fmla="*/ 2205161 h 4401706"/>
              <a:gd name="connsiteX11" fmla="*/ 484304 w 2731284"/>
              <a:gd name="connsiteY11" fmla="*/ 2200853 h 4401706"/>
              <a:gd name="connsiteX12" fmla="*/ 441574 w 2731284"/>
              <a:gd name="connsiteY12" fmla="*/ 2196546 h 4401706"/>
              <a:gd name="connsiteX13" fmla="*/ 0 w 2731284"/>
              <a:gd name="connsiteY13" fmla="*/ 1654753 h 4401706"/>
              <a:gd name="connsiteX14" fmla="*/ 441574 w 2731284"/>
              <a:gd name="connsiteY14" fmla="*/ 1112961 h 4401706"/>
              <a:gd name="connsiteX15" fmla="*/ 531547 w 2731284"/>
              <a:gd name="connsiteY15" fmla="*/ 1103891 h 4401706"/>
              <a:gd name="connsiteX16" fmla="*/ 441574 w 2731284"/>
              <a:gd name="connsiteY16" fmla="*/ 1094821 h 4401706"/>
              <a:gd name="connsiteX17" fmla="*/ 0 w 2731284"/>
              <a:gd name="connsiteY17" fmla="*/ 553028 h 4401706"/>
              <a:gd name="connsiteX18" fmla="*/ 553028 w 2731284"/>
              <a:gd name="connsiteY18" fmla="*/ 0 h 4401706"/>
              <a:gd name="connsiteX0" fmla="*/ 553028 w 2731284"/>
              <a:gd name="connsiteY0" fmla="*/ 0 h 4403490"/>
              <a:gd name="connsiteX1" fmla="*/ 755456 w 2731284"/>
              <a:gd name="connsiteY1" fmla="*/ 7896 h 4403490"/>
              <a:gd name="connsiteX2" fmla="*/ 2731284 w 2731284"/>
              <a:gd name="connsiteY2" fmla="*/ 2197386 h 4403490"/>
              <a:gd name="connsiteX3" fmla="*/ 755456 w 2731284"/>
              <a:gd name="connsiteY3" fmla="*/ 4386876 h 4403490"/>
              <a:gd name="connsiteX4" fmla="*/ 553028 w 2731284"/>
              <a:gd name="connsiteY4" fmla="*/ 4401706 h 4403490"/>
              <a:gd name="connsiteX5" fmla="*/ 0 w 2731284"/>
              <a:gd name="connsiteY5" fmla="*/ 3848678 h 4403490"/>
              <a:gd name="connsiteX6" fmla="*/ 441574 w 2731284"/>
              <a:gd name="connsiteY6" fmla="*/ 3306886 h 4403490"/>
              <a:gd name="connsiteX7" fmla="*/ 531547 w 2731284"/>
              <a:gd name="connsiteY7" fmla="*/ 3297816 h 4403490"/>
              <a:gd name="connsiteX8" fmla="*/ 441574 w 2731284"/>
              <a:gd name="connsiteY8" fmla="*/ 3288746 h 4403490"/>
              <a:gd name="connsiteX9" fmla="*/ 0 w 2731284"/>
              <a:gd name="connsiteY9" fmla="*/ 2746953 h 4403490"/>
              <a:gd name="connsiteX10" fmla="*/ 441574 w 2731284"/>
              <a:gd name="connsiteY10" fmla="*/ 2205161 h 4403490"/>
              <a:gd name="connsiteX11" fmla="*/ 484304 w 2731284"/>
              <a:gd name="connsiteY11" fmla="*/ 2200853 h 4403490"/>
              <a:gd name="connsiteX12" fmla="*/ 441574 w 2731284"/>
              <a:gd name="connsiteY12" fmla="*/ 2196546 h 4403490"/>
              <a:gd name="connsiteX13" fmla="*/ 0 w 2731284"/>
              <a:gd name="connsiteY13" fmla="*/ 1654753 h 4403490"/>
              <a:gd name="connsiteX14" fmla="*/ 441574 w 2731284"/>
              <a:gd name="connsiteY14" fmla="*/ 1112961 h 4403490"/>
              <a:gd name="connsiteX15" fmla="*/ 531547 w 2731284"/>
              <a:gd name="connsiteY15" fmla="*/ 1103891 h 4403490"/>
              <a:gd name="connsiteX16" fmla="*/ 441574 w 2731284"/>
              <a:gd name="connsiteY16" fmla="*/ 1094821 h 4403490"/>
              <a:gd name="connsiteX17" fmla="*/ 0 w 2731284"/>
              <a:gd name="connsiteY17" fmla="*/ 553028 h 4403490"/>
              <a:gd name="connsiteX18" fmla="*/ 553028 w 2731284"/>
              <a:gd name="connsiteY18" fmla="*/ 0 h 4403490"/>
              <a:gd name="connsiteX0" fmla="*/ 553028 w 2731284"/>
              <a:gd name="connsiteY0" fmla="*/ 0 h 4403128"/>
              <a:gd name="connsiteX1" fmla="*/ 755456 w 2731284"/>
              <a:gd name="connsiteY1" fmla="*/ 7896 h 4403128"/>
              <a:gd name="connsiteX2" fmla="*/ 2731284 w 2731284"/>
              <a:gd name="connsiteY2" fmla="*/ 2197386 h 4403128"/>
              <a:gd name="connsiteX3" fmla="*/ 755456 w 2731284"/>
              <a:gd name="connsiteY3" fmla="*/ 4386876 h 4403128"/>
              <a:gd name="connsiteX4" fmla="*/ 553028 w 2731284"/>
              <a:gd name="connsiteY4" fmla="*/ 4401706 h 4403128"/>
              <a:gd name="connsiteX5" fmla="*/ 0 w 2731284"/>
              <a:gd name="connsiteY5" fmla="*/ 3848678 h 4403128"/>
              <a:gd name="connsiteX6" fmla="*/ 441574 w 2731284"/>
              <a:gd name="connsiteY6" fmla="*/ 3306886 h 4403128"/>
              <a:gd name="connsiteX7" fmla="*/ 531547 w 2731284"/>
              <a:gd name="connsiteY7" fmla="*/ 3297816 h 4403128"/>
              <a:gd name="connsiteX8" fmla="*/ 441574 w 2731284"/>
              <a:gd name="connsiteY8" fmla="*/ 3288746 h 4403128"/>
              <a:gd name="connsiteX9" fmla="*/ 0 w 2731284"/>
              <a:gd name="connsiteY9" fmla="*/ 2746953 h 4403128"/>
              <a:gd name="connsiteX10" fmla="*/ 441574 w 2731284"/>
              <a:gd name="connsiteY10" fmla="*/ 2205161 h 4403128"/>
              <a:gd name="connsiteX11" fmla="*/ 484304 w 2731284"/>
              <a:gd name="connsiteY11" fmla="*/ 2200853 h 4403128"/>
              <a:gd name="connsiteX12" fmla="*/ 441574 w 2731284"/>
              <a:gd name="connsiteY12" fmla="*/ 2196546 h 4403128"/>
              <a:gd name="connsiteX13" fmla="*/ 0 w 2731284"/>
              <a:gd name="connsiteY13" fmla="*/ 1654753 h 4403128"/>
              <a:gd name="connsiteX14" fmla="*/ 441574 w 2731284"/>
              <a:gd name="connsiteY14" fmla="*/ 1112961 h 4403128"/>
              <a:gd name="connsiteX15" fmla="*/ 531547 w 2731284"/>
              <a:gd name="connsiteY15" fmla="*/ 1103891 h 4403128"/>
              <a:gd name="connsiteX16" fmla="*/ 441574 w 2731284"/>
              <a:gd name="connsiteY16" fmla="*/ 1094821 h 4403128"/>
              <a:gd name="connsiteX17" fmla="*/ 0 w 2731284"/>
              <a:gd name="connsiteY17" fmla="*/ 553028 h 4403128"/>
              <a:gd name="connsiteX18" fmla="*/ 553028 w 2731284"/>
              <a:gd name="connsiteY18" fmla="*/ 0 h 4403128"/>
              <a:gd name="connsiteX0" fmla="*/ 553028 w 2731284"/>
              <a:gd name="connsiteY0" fmla="*/ 0 h 4403128"/>
              <a:gd name="connsiteX1" fmla="*/ 755456 w 2731284"/>
              <a:gd name="connsiteY1" fmla="*/ 7896 h 4403128"/>
              <a:gd name="connsiteX2" fmla="*/ 2731284 w 2731284"/>
              <a:gd name="connsiteY2" fmla="*/ 2197386 h 4403128"/>
              <a:gd name="connsiteX3" fmla="*/ 755456 w 2731284"/>
              <a:gd name="connsiteY3" fmla="*/ 4386876 h 4403128"/>
              <a:gd name="connsiteX4" fmla="*/ 553028 w 2731284"/>
              <a:gd name="connsiteY4" fmla="*/ 4401706 h 4403128"/>
              <a:gd name="connsiteX5" fmla="*/ 0 w 2731284"/>
              <a:gd name="connsiteY5" fmla="*/ 3848678 h 4403128"/>
              <a:gd name="connsiteX6" fmla="*/ 441574 w 2731284"/>
              <a:gd name="connsiteY6" fmla="*/ 3306886 h 4403128"/>
              <a:gd name="connsiteX7" fmla="*/ 531547 w 2731284"/>
              <a:gd name="connsiteY7" fmla="*/ 3297816 h 4403128"/>
              <a:gd name="connsiteX8" fmla="*/ 441574 w 2731284"/>
              <a:gd name="connsiteY8" fmla="*/ 3288746 h 4403128"/>
              <a:gd name="connsiteX9" fmla="*/ 0 w 2731284"/>
              <a:gd name="connsiteY9" fmla="*/ 2746953 h 4403128"/>
              <a:gd name="connsiteX10" fmla="*/ 441574 w 2731284"/>
              <a:gd name="connsiteY10" fmla="*/ 2205161 h 4403128"/>
              <a:gd name="connsiteX11" fmla="*/ 484304 w 2731284"/>
              <a:gd name="connsiteY11" fmla="*/ 2200853 h 4403128"/>
              <a:gd name="connsiteX12" fmla="*/ 441574 w 2731284"/>
              <a:gd name="connsiteY12" fmla="*/ 2196546 h 4403128"/>
              <a:gd name="connsiteX13" fmla="*/ 0 w 2731284"/>
              <a:gd name="connsiteY13" fmla="*/ 1654753 h 4403128"/>
              <a:gd name="connsiteX14" fmla="*/ 441574 w 2731284"/>
              <a:gd name="connsiteY14" fmla="*/ 1112961 h 4403128"/>
              <a:gd name="connsiteX15" fmla="*/ 531547 w 2731284"/>
              <a:gd name="connsiteY15" fmla="*/ 1103891 h 4403128"/>
              <a:gd name="connsiteX16" fmla="*/ 441574 w 2731284"/>
              <a:gd name="connsiteY16" fmla="*/ 1094821 h 4403128"/>
              <a:gd name="connsiteX17" fmla="*/ 0 w 2731284"/>
              <a:gd name="connsiteY17" fmla="*/ 553028 h 4403128"/>
              <a:gd name="connsiteX18" fmla="*/ 553028 w 2731284"/>
              <a:gd name="connsiteY18" fmla="*/ 0 h 4403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31284" h="4403128">
                <a:moveTo>
                  <a:pt x="553028" y="0"/>
                </a:moveTo>
                <a:cubicBezTo>
                  <a:pt x="620504" y="2632"/>
                  <a:pt x="668930" y="-1086"/>
                  <a:pt x="755456" y="7896"/>
                </a:cubicBezTo>
                <a:cubicBezTo>
                  <a:pt x="1865250" y="120601"/>
                  <a:pt x="2731284" y="1057857"/>
                  <a:pt x="2731284" y="2197386"/>
                </a:cubicBezTo>
                <a:cubicBezTo>
                  <a:pt x="2731284" y="3336916"/>
                  <a:pt x="1865250" y="4274171"/>
                  <a:pt x="755456" y="4386876"/>
                </a:cubicBezTo>
                <a:cubicBezTo>
                  <a:pt x="643530" y="4398169"/>
                  <a:pt x="619171" y="4406603"/>
                  <a:pt x="553028" y="4401706"/>
                </a:cubicBezTo>
                <a:cubicBezTo>
                  <a:pt x="247599" y="4401706"/>
                  <a:pt x="0" y="4154107"/>
                  <a:pt x="0" y="3848678"/>
                </a:cubicBezTo>
                <a:cubicBezTo>
                  <a:pt x="0" y="3581428"/>
                  <a:pt x="189568" y="3358453"/>
                  <a:pt x="441574" y="3306886"/>
                </a:cubicBezTo>
                <a:lnTo>
                  <a:pt x="531547" y="3297816"/>
                </a:lnTo>
                <a:lnTo>
                  <a:pt x="441574" y="3288746"/>
                </a:lnTo>
                <a:cubicBezTo>
                  <a:pt x="189568" y="3237178"/>
                  <a:pt x="0" y="3014204"/>
                  <a:pt x="0" y="2746953"/>
                </a:cubicBezTo>
                <a:cubicBezTo>
                  <a:pt x="0" y="2479703"/>
                  <a:pt x="189568" y="2256728"/>
                  <a:pt x="441574" y="2205161"/>
                </a:cubicBezTo>
                <a:lnTo>
                  <a:pt x="484304" y="2200853"/>
                </a:lnTo>
                <a:lnTo>
                  <a:pt x="441574" y="2196546"/>
                </a:lnTo>
                <a:cubicBezTo>
                  <a:pt x="189568" y="2144978"/>
                  <a:pt x="0" y="1922003"/>
                  <a:pt x="0" y="1654753"/>
                </a:cubicBezTo>
                <a:cubicBezTo>
                  <a:pt x="0" y="1387503"/>
                  <a:pt x="189568" y="1164529"/>
                  <a:pt x="441574" y="1112961"/>
                </a:cubicBezTo>
                <a:lnTo>
                  <a:pt x="531547" y="1103891"/>
                </a:lnTo>
                <a:lnTo>
                  <a:pt x="441574" y="1094821"/>
                </a:lnTo>
                <a:cubicBezTo>
                  <a:pt x="189568" y="1043253"/>
                  <a:pt x="0" y="820279"/>
                  <a:pt x="0" y="553028"/>
                </a:cubicBezTo>
                <a:cubicBezTo>
                  <a:pt x="0" y="247599"/>
                  <a:pt x="247599" y="0"/>
                  <a:pt x="553028" y="0"/>
                </a:cubicBez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FI"/>
          </a:p>
        </p:txBody>
      </p:sp>
      <p:sp>
        <p:nvSpPr>
          <p:cNvPr id="8" name="Freeform 7">
            <a:extLst>
              <a:ext uri="{FF2B5EF4-FFF2-40B4-BE49-F238E27FC236}">
                <a16:creationId xmlns:a16="http://schemas.microsoft.com/office/drawing/2014/main" id="{72BF9DAA-17C4-8DAF-B3AA-87A2D8A7F667}"/>
              </a:ext>
            </a:extLst>
          </p:cNvPr>
          <p:cNvSpPr/>
          <p:nvPr userDrawn="1"/>
        </p:nvSpPr>
        <p:spPr>
          <a:xfrm rot="5400000">
            <a:off x="6023320" y="1835043"/>
            <a:ext cx="1654736" cy="2667615"/>
          </a:xfrm>
          <a:custGeom>
            <a:avLst/>
            <a:gdLst>
              <a:gd name="connsiteX0" fmla="*/ 563838 w 2731284"/>
              <a:gd name="connsiteY0" fmla="*/ 0 h 4403486"/>
              <a:gd name="connsiteX1" fmla="*/ 755456 w 2731284"/>
              <a:gd name="connsiteY1" fmla="*/ 9676 h 4403486"/>
              <a:gd name="connsiteX2" fmla="*/ 2731284 w 2731284"/>
              <a:gd name="connsiteY2" fmla="*/ 2199166 h 4403486"/>
              <a:gd name="connsiteX3" fmla="*/ 755456 w 2731284"/>
              <a:gd name="connsiteY3" fmla="*/ 4388656 h 4403486"/>
              <a:gd name="connsiteX4" fmla="*/ 644619 w 2731284"/>
              <a:gd name="connsiteY4" fmla="*/ 4394253 h 4403486"/>
              <a:gd name="connsiteX5" fmla="*/ 553028 w 2731284"/>
              <a:gd name="connsiteY5" fmla="*/ 4403486 h 4403486"/>
              <a:gd name="connsiteX6" fmla="*/ 0 w 2731284"/>
              <a:gd name="connsiteY6" fmla="*/ 3850458 h 4403486"/>
              <a:gd name="connsiteX7" fmla="*/ 441574 w 2731284"/>
              <a:gd name="connsiteY7" fmla="*/ 3308666 h 4403486"/>
              <a:gd name="connsiteX8" fmla="*/ 531547 w 2731284"/>
              <a:gd name="connsiteY8" fmla="*/ 3299596 h 4403486"/>
              <a:gd name="connsiteX9" fmla="*/ 441574 w 2731284"/>
              <a:gd name="connsiteY9" fmla="*/ 3290526 h 4403486"/>
              <a:gd name="connsiteX10" fmla="*/ 0 w 2731284"/>
              <a:gd name="connsiteY10" fmla="*/ 2748733 h 4403486"/>
              <a:gd name="connsiteX11" fmla="*/ 441574 w 2731284"/>
              <a:gd name="connsiteY11" fmla="*/ 2206941 h 4403486"/>
              <a:gd name="connsiteX12" fmla="*/ 484304 w 2731284"/>
              <a:gd name="connsiteY12" fmla="*/ 2202633 h 4403486"/>
              <a:gd name="connsiteX13" fmla="*/ 441574 w 2731284"/>
              <a:gd name="connsiteY13" fmla="*/ 2198326 h 4403486"/>
              <a:gd name="connsiteX14" fmla="*/ 0 w 2731284"/>
              <a:gd name="connsiteY14" fmla="*/ 1656533 h 4403486"/>
              <a:gd name="connsiteX15" fmla="*/ 441574 w 2731284"/>
              <a:gd name="connsiteY15" fmla="*/ 1114741 h 4403486"/>
              <a:gd name="connsiteX16" fmla="*/ 531547 w 2731284"/>
              <a:gd name="connsiteY16" fmla="*/ 1105671 h 4403486"/>
              <a:gd name="connsiteX17" fmla="*/ 441574 w 2731284"/>
              <a:gd name="connsiteY17" fmla="*/ 1096601 h 4403486"/>
              <a:gd name="connsiteX18" fmla="*/ 0 w 2731284"/>
              <a:gd name="connsiteY18" fmla="*/ 554808 h 4403486"/>
              <a:gd name="connsiteX19" fmla="*/ 553028 w 2731284"/>
              <a:gd name="connsiteY19" fmla="*/ 1780 h 4403486"/>
              <a:gd name="connsiteX20" fmla="*/ 563838 w 2731284"/>
              <a:gd name="connsiteY20" fmla="*/ 2870 h 4403486"/>
              <a:gd name="connsiteX0" fmla="*/ 563838 w 2731284"/>
              <a:gd name="connsiteY0" fmla="*/ 0 h 4412138"/>
              <a:gd name="connsiteX1" fmla="*/ 755456 w 2731284"/>
              <a:gd name="connsiteY1" fmla="*/ 9676 h 4412138"/>
              <a:gd name="connsiteX2" fmla="*/ 2731284 w 2731284"/>
              <a:gd name="connsiteY2" fmla="*/ 2199166 h 4412138"/>
              <a:gd name="connsiteX3" fmla="*/ 755456 w 2731284"/>
              <a:gd name="connsiteY3" fmla="*/ 4388656 h 4412138"/>
              <a:gd name="connsiteX4" fmla="*/ 648109 w 2731284"/>
              <a:gd name="connsiteY4" fmla="*/ 4411704 h 4412138"/>
              <a:gd name="connsiteX5" fmla="*/ 553028 w 2731284"/>
              <a:gd name="connsiteY5" fmla="*/ 4403486 h 4412138"/>
              <a:gd name="connsiteX6" fmla="*/ 0 w 2731284"/>
              <a:gd name="connsiteY6" fmla="*/ 3850458 h 4412138"/>
              <a:gd name="connsiteX7" fmla="*/ 441574 w 2731284"/>
              <a:gd name="connsiteY7" fmla="*/ 3308666 h 4412138"/>
              <a:gd name="connsiteX8" fmla="*/ 531547 w 2731284"/>
              <a:gd name="connsiteY8" fmla="*/ 3299596 h 4412138"/>
              <a:gd name="connsiteX9" fmla="*/ 441574 w 2731284"/>
              <a:gd name="connsiteY9" fmla="*/ 3290526 h 4412138"/>
              <a:gd name="connsiteX10" fmla="*/ 0 w 2731284"/>
              <a:gd name="connsiteY10" fmla="*/ 2748733 h 4412138"/>
              <a:gd name="connsiteX11" fmla="*/ 441574 w 2731284"/>
              <a:gd name="connsiteY11" fmla="*/ 2206941 h 4412138"/>
              <a:gd name="connsiteX12" fmla="*/ 484304 w 2731284"/>
              <a:gd name="connsiteY12" fmla="*/ 2202633 h 4412138"/>
              <a:gd name="connsiteX13" fmla="*/ 441574 w 2731284"/>
              <a:gd name="connsiteY13" fmla="*/ 2198326 h 4412138"/>
              <a:gd name="connsiteX14" fmla="*/ 0 w 2731284"/>
              <a:gd name="connsiteY14" fmla="*/ 1656533 h 4412138"/>
              <a:gd name="connsiteX15" fmla="*/ 441574 w 2731284"/>
              <a:gd name="connsiteY15" fmla="*/ 1114741 h 4412138"/>
              <a:gd name="connsiteX16" fmla="*/ 531547 w 2731284"/>
              <a:gd name="connsiteY16" fmla="*/ 1105671 h 4412138"/>
              <a:gd name="connsiteX17" fmla="*/ 441574 w 2731284"/>
              <a:gd name="connsiteY17" fmla="*/ 1096601 h 4412138"/>
              <a:gd name="connsiteX18" fmla="*/ 0 w 2731284"/>
              <a:gd name="connsiteY18" fmla="*/ 554808 h 4412138"/>
              <a:gd name="connsiteX19" fmla="*/ 553028 w 2731284"/>
              <a:gd name="connsiteY19" fmla="*/ 1780 h 4412138"/>
              <a:gd name="connsiteX20" fmla="*/ 563838 w 2731284"/>
              <a:gd name="connsiteY20" fmla="*/ 2870 h 4412138"/>
              <a:gd name="connsiteX21" fmla="*/ 563838 w 2731284"/>
              <a:gd name="connsiteY21" fmla="*/ 0 h 4412138"/>
              <a:gd name="connsiteX0" fmla="*/ 563838 w 2731284"/>
              <a:gd name="connsiteY0" fmla="*/ 0 h 4403486"/>
              <a:gd name="connsiteX1" fmla="*/ 755456 w 2731284"/>
              <a:gd name="connsiteY1" fmla="*/ 9676 h 4403486"/>
              <a:gd name="connsiteX2" fmla="*/ 2731284 w 2731284"/>
              <a:gd name="connsiteY2" fmla="*/ 2199166 h 4403486"/>
              <a:gd name="connsiteX3" fmla="*/ 755456 w 2731284"/>
              <a:gd name="connsiteY3" fmla="*/ 4388656 h 4403486"/>
              <a:gd name="connsiteX4" fmla="*/ 553028 w 2731284"/>
              <a:gd name="connsiteY4" fmla="*/ 4403486 h 4403486"/>
              <a:gd name="connsiteX5" fmla="*/ 0 w 2731284"/>
              <a:gd name="connsiteY5" fmla="*/ 3850458 h 4403486"/>
              <a:gd name="connsiteX6" fmla="*/ 441574 w 2731284"/>
              <a:gd name="connsiteY6" fmla="*/ 3308666 h 4403486"/>
              <a:gd name="connsiteX7" fmla="*/ 531547 w 2731284"/>
              <a:gd name="connsiteY7" fmla="*/ 3299596 h 4403486"/>
              <a:gd name="connsiteX8" fmla="*/ 441574 w 2731284"/>
              <a:gd name="connsiteY8" fmla="*/ 3290526 h 4403486"/>
              <a:gd name="connsiteX9" fmla="*/ 0 w 2731284"/>
              <a:gd name="connsiteY9" fmla="*/ 2748733 h 4403486"/>
              <a:gd name="connsiteX10" fmla="*/ 441574 w 2731284"/>
              <a:gd name="connsiteY10" fmla="*/ 2206941 h 4403486"/>
              <a:gd name="connsiteX11" fmla="*/ 484304 w 2731284"/>
              <a:gd name="connsiteY11" fmla="*/ 2202633 h 4403486"/>
              <a:gd name="connsiteX12" fmla="*/ 441574 w 2731284"/>
              <a:gd name="connsiteY12" fmla="*/ 2198326 h 4403486"/>
              <a:gd name="connsiteX13" fmla="*/ 0 w 2731284"/>
              <a:gd name="connsiteY13" fmla="*/ 1656533 h 4403486"/>
              <a:gd name="connsiteX14" fmla="*/ 441574 w 2731284"/>
              <a:gd name="connsiteY14" fmla="*/ 1114741 h 4403486"/>
              <a:gd name="connsiteX15" fmla="*/ 531547 w 2731284"/>
              <a:gd name="connsiteY15" fmla="*/ 1105671 h 4403486"/>
              <a:gd name="connsiteX16" fmla="*/ 441574 w 2731284"/>
              <a:gd name="connsiteY16" fmla="*/ 1096601 h 4403486"/>
              <a:gd name="connsiteX17" fmla="*/ 0 w 2731284"/>
              <a:gd name="connsiteY17" fmla="*/ 554808 h 4403486"/>
              <a:gd name="connsiteX18" fmla="*/ 553028 w 2731284"/>
              <a:gd name="connsiteY18" fmla="*/ 1780 h 4403486"/>
              <a:gd name="connsiteX19" fmla="*/ 563838 w 2731284"/>
              <a:gd name="connsiteY19" fmla="*/ 2870 h 4403486"/>
              <a:gd name="connsiteX20" fmla="*/ 563838 w 2731284"/>
              <a:gd name="connsiteY20" fmla="*/ 0 h 4403486"/>
              <a:gd name="connsiteX0" fmla="*/ 563838 w 2731284"/>
              <a:gd name="connsiteY0" fmla="*/ 0 h 4403486"/>
              <a:gd name="connsiteX1" fmla="*/ 755456 w 2731284"/>
              <a:gd name="connsiteY1" fmla="*/ 9676 h 4403486"/>
              <a:gd name="connsiteX2" fmla="*/ 2731284 w 2731284"/>
              <a:gd name="connsiteY2" fmla="*/ 2199166 h 4403486"/>
              <a:gd name="connsiteX3" fmla="*/ 755456 w 2731284"/>
              <a:gd name="connsiteY3" fmla="*/ 4388656 h 4403486"/>
              <a:gd name="connsiteX4" fmla="*/ 553028 w 2731284"/>
              <a:gd name="connsiteY4" fmla="*/ 4403486 h 4403486"/>
              <a:gd name="connsiteX5" fmla="*/ 0 w 2731284"/>
              <a:gd name="connsiteY5" fmla="*/ 3850458 h 4403486"/>
              <a:gd name="connsiteX6" fmla="*/ 441574 w 2731284"/>
              <a:gd name="connsiteY6" fmla="*/ 3308666 h 4403486"/>
              <a:gd name="connsiteX7" fmla="*/ 531547 w 2731284"/>
              <a:gd name="connsiteY7" fmla="*/ 3299596 h 4403486"/>
              <a:gd name="connsiteX8" fmla="*/ 441574 w 2731284"/>
              <a:gd name="connsiteY8" fmla="*/ 3290526 h 4403486"/>
              <a:gd name="connsiteX9" fmla="*/ 0 w 2731284"/>
              <a:gd name="connsiteY9" fmla="*/ 2748733 h 4403486"/>
              <a:gd name="connsiteX10" fmla="*/ 441574 w 2731284"/>
              <a:gd name="connsiteY10" fmla="*/ 2206941 h 4403486"/>
              <a:gd name="connsiteX11" fmla="*/ 484304 w 2731284"/>
              <a:gd name="connsiteY11" fmla="*/ 2202633 h 4403486"/>
              <a:gd name="connsiteX12" fmla="*/ 441574 w 2731284"/>
              <a:gd name="connsiteY12" fmla="*/ 2198326 h 4403486"/>
              <a:gd name="connsiteX13" fmla="*/ 0 w 2731284"/>
              <a:gd name="connsiteY13" fmla="*/ 1656533 h 4403486"/>
              <a:gd name="connsiteX14" fmla="*/ 441574 w 2731284"/>
              <a:gd name="connsiteY14" fmla="*/ 1114741 h 4403486"/>
              <a:gd name="connsiteX15" fmla="*/ 531547 w 2731284"/>
              <a:gd name="connsiteY15" fmla="*/ 1105671 h 4403486"/>
              <a:gd name="connsiteX16" fmla="*/ 441574 w 2731284"/>
              <a:gd name="connsiteY16" fmla="*/ 1096601 h 4403486"/>
              <a:gd name="connsiteX17" fmla="*/ 0 w 2731284"/>
              <a:gd name="connsiteY17" fmla="*/ 554808 h 4403486"/>
              <a:gd name="connsiteX18" fmla="*/ 553028 w 2731284"/>
              <a:gd name="connsiteY18" fmla="*/ 1780 h 4403486"/>
              <a:gd name="connsiteX19" fmla="*/ 563838 w 2731284"/>
              <a:gd name="connsiteY19" fmla="*/ 2870 h 4403486"/>
              <a:gd name="connsiteX20" fmla="*/ 563838 w 2731284"/>
              <a:gd name="connsiteY20" fmla="*/ 0 h 4403486"/>
              <a:gd name="connsiteX0" fmla="*/ 563838 w 2731284"/>
              <a:gd name="connsiteY0" fmla="*/ 0 h 4404466"/>
              <a:gd name="connsiteX1" fmla="*/ 755456 w 2731284"/>
              <a:gd name="connsiteY1" fmla="*/ 9676 h 4404466"/>
              <a:gd name="connsiteX2" fmla="*/ 2731284 w 2731284"/>
              <a:gd name="connsiteY2" fmla="*/ 2199166 h 4404466"/>
              <a:gd name="connsiteX3" fmla="*/ 755456 w 2731284"/>
              <a:gd name="connsiteY3" fmla="*/ 4388656 h 4404466"/>
              <a:gd name="connsiteX4" fmla="*/ 553028 w 2731284"/>
              <a:gd name="connsiteY4" fmla="*/ 4403486 h 4404466"/>
              <a:gd name="connsiteX5" fmla="*/ 0 w 2731284"/>
              <a:gd name="connsiteY5" fmla="*/ 3850458 h 4404466"/>
              <a:gd name="connsiteX6" fmla="*/ 441574 w 2731284"/>
              <a:gd name="connsiteY6" fmla="*/ 3308666 h 4404466"/>
              <a:gd name="connsiteX7" fmla="*/ 531547 w 2731284"/>
              <a:gd name="connsiteY7" fmla="*/ 3299596 h 4404466"/>
              <a:gd name="connsiteX8" fmla="*/ 441574 w 2731284"/>
              <a:gd name="connsiteY8" fmla="*/ 3290526 h 4404466"/>
              <a:gd name="connsiteX9" fmla="*/ 0 w 2731284"/>
              <a:gd name="connsiteY9" fmla="*/ 2748733 h 4404466"/>
              <a:gd name="connsiteX10" fmla="*/ 441574 w 2731284"/>
              <a:gd name="connsiteY10" fmla="*/ 2206941 h 4404466"/>
              <a:gd name="connsiteX11" fmla="*/ 484304 w 2731284"/>
              <a:gd name="connsiteY11" fmla="*/ 2202633 h 4404466"/>
              <a:gd name="connsiteX12" fmla="*/ 441574 w 2731284"/>
              <a:gd name="connsiteY12" fmla="*/ 2198326 h 4404466"/>
              <a:gd name="connsiteX13" fmla="*/ 0 w 2731284"/>
              <a:gd name="connsiteY13" fmla="*/ 1656533 h 4404466"/>
              <a:gd name="connsiteX14" fmla="*/ 441574 w 2731284"/>
              <a:gd name="connsiteY14" fmla="*/ 1114741 h 4404466"/>
              <a:gd name="connsiteX15" fmla="*/ 531547 w 2731284"/>
              <a:gd name="connsiteY15" fmla="*/ 1105671 h 4404466"/>
              <a:gd name="connsiteX16" fmla="*/ 441574 w 2731284"/>
              <a:gd name="connsiteY16" fmla="*/ 1096601 h 4404466"/>
              <a:gd name="connsiteX17" fmla="*/ 0 w 2731284"/>
              <a:gd name="connsiteY17" fmla="*/ 554808 h 4404466"/>
              <a:gd name="connsiteX18" fmla="*/ 553028 w 2731284"/>
              <a:gd name="connsiteY18" fmla="*/ 1780 h 4404466"/>
              <a:gd name="connsiteX19" fmla="*/ 563838 w 2731284"/>
              <a:gd name="connsiteY19" fmla="*/ 2870 h 4404466"/>
              <a:gd name="connsiteX20" fmla="*/ 563838 w 2731284"/>
              <a:gd name="connsiteY20" fmla="*/ 0 h 4404466"/>
              <a:gd name="connsiteX0" fmla="*/ 563838 w 2731284"/>
              <a:gd name="connsiteY0" fmla="*/ 0 h 4405270"/>
              <a:gd name="connsiteX1" fmla="*/ 755456 w 2731284"/>
              <a:gd name="connsiteY1" fmla="*/ 9676 h 4405270"/>
              <a:gd name="connsiteX2" fmla="*/ 2731284 w 2731284"/>
              <a:gd name="connsiteY2" fmla="*/ 2199166 h 4405270"/>
              <a:gd name="connsiteX3" fmla="*/ 755456 w 2731284"/>
              <a:gd name="connsiteY3" fmla="*/ 4388656 h 4405270"/>
              <a:gd name="connsiteX4" fmla="*/ 553028 w 2731284"/>
              <a:gd name="connsiteY4" fmla="*/ 4403486 h 4405270"/>
              <a:gd name="connsiteX5" fmla="*/ 0 w 2731284"/>
              <a:gd name="connsiteY5" fmla="*/ 3850458 h 4405270"/>
              <a:gd name="connsiteX6" fmla="*/ 441574 w 2731284"/>
              <a:gd name="connsiteY6" fmla="*/ 3308666 h 4405270"/>
              <a:gd name="connsiteX7" fmla="*/ 531547 w 2731284"/>
              <a:gd name="connsiteY7" fmla="*/ 3299596 h 4405270"/>
              <a:gd name="connsiteX8" fmla="*/ 441574 w 2731284"/>
              <a:gd name="connsiteY8" fmla="*/ 3290526 h 4405270"/>
              <a:gd name="connsiteX9" fmla="*/ 0 w 2731284"/>
              <a:gd name="connsiteY9" fmla="*/ 2748733 h 4405270"/>
              <a:gd name="connsiteX10" fmla="*/ 441574 w 2731284"/>
              <a:gd name="connsiteY10" fmla="*/ 2206941 h 4405270"/>
              <a:gd name="connsiteX11" fmla="*/ 484304 w 2731284"/>
              <a:gd name="connsiteY11" fmla="*/ 2202633 h 4405270"/>
              <a:gd name="connsiteX12" fmla="*/ 441574 w 2731284"/>
              <a:gd name="connsiteY12" fmla="*/ 2198326 h 4405270"/>
              <a:gd name="connsiteX13" fmla="*/ 0 w 2731284"/>
              <a:gd name="connsiteY13" fmla="*/ 1656533 h 4405270"/>
              <a:gd name="connsiteX14" fmla="*/ 441574 w 2731284"/>
              <a:gd name="connsiteY14" fmla="*/ 1114741 h 4405270"/>
              <a:gd name="connsiteX15" fmla="*/ 531547 w 2731284"/>
              <a:gd name="connsiteY15" fmla="*/ 1105671 h 4405270"/>
              <a:gd name="connsiteX16" fmla="*/ 441574 w 2731284"/>
              <a:gd name="connsiteY16" fmla="*/ 1096601 h 4405270"/>
              <a:gd name="connsiteX17" fmla="*/ 0 w 2731284"/>
              <a:gd name="connsiteY17" fmla="*/ 554808 h 4405270"/>
              <a:gd name="connsiteX18" fmla="*/ 553028 w 2731284"/>
              <a:gd name="connsiteY18" fmla="*/ 1780 h 4405270"/>
              <a:gd name="connsiteX19" fmla="*/ 563838 w 2731284"/>
              <a:gd name="connsiteY19" fmla="*/ 2870 h 4405270"/>
              <a:gd name="connsiteX20" fmla="*/ 563838 w 2731284"/>
              <a:gd name="connsiteY20" fmla="*/ 0 h 4405270"/>
              <a:gd name="connsiteX0" fmla="*/ 563838 w 2731284"/>
              <a:gd name="connsiteY0" fmla="*/ 0 h 4406620"/>
              <a:gd name="connsiteX1" fmla="*/ 755456 w 2731284"/>
              <a:gd name="connsiteY1" fmla="*/ 9676 h 4406620"/>
              <a:gd name="connsiteX2" fmla="*/ 2731284 w 2731284"/>
              <a:gd name="connsiteY2" fmla="*/ 2199166 h 4406620"/>
              <a:gd name="connsiteX3" fmla="*/ 755456 w 2731284"/>
              <a:gd name="connsiteY3" fmla="*/ 4388656 h 4406620"/>
              <a:gd name="connsiteX4" fmla="*/ 553028 w 2731284"/>
              <a:gd name="connsiteY4" fmla="*/ 4403486 h 4406620"/>
              <a:gd name="connsiteX5" fmla="*/ 0 w 2731284"/>
              <a:gd name="connsiteY5" fmla="*/ 3850458 h 4406620"/>
              <a:gd name="connsiteX6" fmla="*/ 441574 w 2731284"/>
              <a:gd name="connsiteY6" fmla="*/ 3308666 h 4406620"/>
              <a:gd name="connsiteX7" fmla="*/ 531547 w 2731284"/>
              <a:gd name="connsiteY7" fmla="*/ 3299596 h 4406620"/>
              <a:gd name="connsiteX8" fmla="*/ 441574 w 2731284"/>
              <a:gd name="connsiteY8" fmla="*/ 3290526 h 4406620"/>
              <a:gd name="connsiteX9" fmla="*/ 0 w 2731284"/>
              <a:gd name="connsiteY9" fmla="*/ 2748733 h 4406620"/>
              <a:gd name="connsiteX10" fmla="*/ 441574 w 2731284"/>
              <a:gd name="connsiteY10" fmla="*/ 2206941 h 4406620"/>
              <a:gd name="connsiteX11" fmla="*/ 484304 w 2731284"/>
              <a:gd name="connsiteY11" fmla="*/ 2202633 h 4406620"/>
              <a:gd name="connsiteX12" fmla="*/ 441574 w 2731284"/>
              <a:gd name="connsiteY12" fmla="*/ 2198326 h 4406620"/>
              <a:gd name="connsiteX13" fmla="*/ 0 w 2731284"/>
              <a:gd name="connsiteY13" fmla="*/ 1656533 h 4406620"/>
              <a:gd name="connsiteX14" fmla="*/ 441574 w 2731284"/>
              <a:gd name="connsiteY14" fmla="*/ 1114741 h 4406620"/>
              <a:gd name="connsiteX15" fmla="*/ 531547 w 2731284"/>
              <a:gd name="connsiteY15" fmla="*/ 1105671 h 4406620"/>
              <a:gd name="connsiteX16" fmla="*/ 441574 w 2731284"/>
              <a:gd name="connsiteY16" fmla="*/ 1096601 h 4406620"/>
              <a:gd name="connsiteX17" fmla="*/ 0 w 2731284"/>
              <a:gd name="connsiteY17" fmla="*/ 554808 h 4406620"/>
              <a:gd name="connsiteX18" fmla="*/ 553028 w 2731284"/>
              <a:gd name="connsiteY18" fmla="*/ 1780 h 4406620"/>
              <a:gd name="connsiteX19" fmla="*/ 563838 w 2731284"/>
              <a:gd name="connsiteY19" fmla="*/ 2870 h 4406620"/>
              <a:gd name="connsiteX20" fmla="*/ 563838 w 2731284"/>
              <a:gd name="connsiteY20" fmla="*/ 0 h 4406620"/>
              <a:gd name="connsiteX0" fmla="*/ 563838 w 2731284"/>
              <a:gd name="connsiteY0" fmla="*/ 0 h 4407178"/>
              <a:gd name="connsiteX1" fmla="*/ 755456 w 2731284"/>
              <a:gd name="connsiteY1" fmla="*/ 9676 h 4407178"/>
              <a:gd name="connsiteX2" fmla="*/ 2731284 w 2731284"/>
              <a:gd name="connsiteY2" fmla="*/ 2199166 h 4407178"/>
              <a:gd name="connsiteX3" fmla="*/ 755456 w 2731284"/>
              <a:gd name="connsiteY3" fmla="*/ 4388656 h 4407178"/>
              <a:gd name="connsiteX4" fmla="*/ 553028 w 2731284"/>
              <a:gd name="connsiteY4" fmla="*/ 4403486 h 4407178"/>
              <a:gd name="connsiteX5" fmla="*/ 0 w 2731284"/>
              <a:gd name="connsiteY5" fmla="*/ 3850458 h 4407178"/>
              <a:gd name="connsiteX6" fmla="*/ 441574 w 2731284"/>
              <a:gd name="connsiteY6" fmla="*/ 3308666 h 4407178"/>
              <a:gd name="connsiteX7" fmla="*/ 531547 w 2731284"/>
              <a:gd name="connsiteY7" fmla="*/ 3299596 h 4407178"/>
              <a:gd name="connsiteX8" fmla="*/ 441574 w 2731284"/>
              <a:gd name="connsiteY8" fmla="*/ 3290526 h 4407178"/>
              <a:gd name="connsiteX9" fmla="*/ 0 w 2731284"/>
              <a:gd name="connsiteY9" fmla="*/ 2748733 h 4407178"/>
              <a:gd name="connsiteX10" fmla="*/ 441574 w 2731284"/>
              <a:gd name="connsiteY10" fmla="*/ 2206941 h 4407178"/>
              <a:gd name="connsiteX11" fmla="*/ 484304 w 2731284"/>
              <a:gd name="connsiteY11" fmla="*/ 2202633 h 4407178"/>
              <a:gd name="connsiteX12" fmla="*/ 441574 w 2731284"/>
              <a:gd name="connsiteY12" fmla="*/ 2198326 h 4407178"/>
              <a:gd name="connsiteX13" fmla="*/ 0 w 2731284"/>
              <a:gd name="connsiteY13" fmla="*/ 1656533 h 4407178"/>
              <a:gd name="connsiteX14" fmla="*/ 441574 w 2731284"/>
              <a:gd name="connsiteY14" fmla="*/ 1114741 h 4407178"/>
              <a:gd name="connsiteX15" fmla="*/ 531547 w 2731284"/>
              <a:gd name="connsiteY15" fmla="*/ 1105671 h 4407178"/>
              <a:gd name="connsiteX16" fmla="*/ 441574 w 2731284"/>
              <a:gd name="connsiteY16" fmla="*/ 1096601 h 4407178"/>
              <a:gd name="connsiteX17" fmla="*/ 0 w 2731284"/>
              <a:gd name="connsiteY17" fmla="*/ 554808 h 4407178"/>
              <a:gd name="connsiteX18" fmla="*/ 553028 w 2731284"/>
              <a:gd name="connsiteY18" fmla="*/ 1780 h 4407178"/>
              <a:gd name="connsiteX19" fmla="*/ 563838 w 2731284"/>
              <a:gd name="connsiteY19" fmla="*/ 2870 h 4407178"/>
              <a:gd name="connsiteX20" fmla="*/ 563838 w 2731284"/>
              <a:gd name="connsiteY20" fmla="*/ 0 h 4407178"/>
              <a:gd name="connsiteX0" fmla="*/ 563838 w 2731284"/>
              <a:gd name="connsiteY0" fmla="*/ 0 h 4406620"/>
              <a:gd name="connsiteX1" fmla="*/ 755456 w 2731284"/>
              <a:gd name="connsiteY1" fmla="*/ 9676 h 4406620"/>
              <a:gd name="connsiteX2" fmla="*/ 2731284 w 2731284"/>
              <a:gd name="connsiteY2" fmla="*/ 2199166 h 4406620"/>
              <a:gd name="connsiteX3" fmla="*/ 755456 w 2731284"/>
              <a:gd name="connsiteY3" fmla="*/ 4388656 h 4406620"/>
              <a:gd name="connsiteX4" fmla="*/ 553028 w 2731284"/>
              <a:gd name="connsiteY4" fmla="*/ 4403486 h 4406620"/>
              <a:gd name="connsiteX5" fmla="*/ 0 w 2731284"/>
              <a:gd name="connsiteY5" fmla="*/ 3850458 h 4406620"/>
              <a:gd name="connsiteX6" fmla="*/ 441574 w 2731284"/>
              <a:gd name="connsiteY6" fmla="*/ 3308666 h 4406620"/>
              <a:gd name="connsiteX7" fmla="*/ 531547 w 2731284"/>
              <a:gd name="connsiteY7" fmla="*/ 3299596 h 4406620"/>
              <a:gd name="connsiteX8" fmla="*/ 441574 w 2731284"/>
              <a:gd name="connsiteY8" fmla="*/ 3290526 h 4406620"/>
              <a:gd name="connsiteX9" fmla="*/ 0 w 2731284"/>
              <a:gd name="connsiteY9" fmla="*/ 2748733 h 4406620"/>
              <a:gd name="connsiteX10" fmla="*/ 441574 w 2731284"/>
              <a:gd name="connsiteY10" fmla="*/ 2206941 h 4406620"/>
              <a:gd name="connsiteX11" fmla="*/ 484304 w 2731284"/>
              <a:gd name="connsiteY11" fmla="*/ 2202633 h 4406620"/>
              <a:gd name="connsiteX12" fmla="*/ 441574 w 2731284"/>
              <a:gd name="connsiteY12" fmla="*/ 2198326 h 4406620"/>
              <a:gd name="connsiteX13" fmla="*/ 0 w 2731284"/>
              <a:gd name="connsiteY13" fmla="*/ 1656533 h 4406620"/>
              <a:gd name="connsiteX14" fmla="*/ 441574 w 2731284"/>
              <a:gd name="connsiteY14" fmla="*/ 1114741 h 4406620"/>
              <a:gd name="connsiteX15" fmla="*/ 531547 w 2731284"/>
              <a:gd name="connsiteY15" fmla="*/ 1105671 h 4406620"/>
              <a:gd name="connsiteX16" fmla="*/ 441574 w 2731284"/>
              <a:gd name="connsiteY16" fmla="*/ 1096601 h 4406620"/>
              <a:gd name="connsiteX17" fmla="*/ 0 w 2731284"/>
              <a:gd name="connsiteY17" fmla="*/ 554808 h 4406620"/>
              <a:gd name="connsiteX18" fmla="*/ 553028 w 2731284"/>
              <a:gd name="connsiteY18" fmla="*/ 1780 h 4406620"/>
              <a:gd name="connsiteX19" fmla="*/ 563838 w 2731284"/>
              <a:gd name="connsiteY19" fmla="*/ 2870 h 4406620"/>
              <a:gd name="connsiteX20" fmla="*/ 563838 w 2731284"/>
              <a:gd name="connsiteY20" fmla="*/ 0 h 4406620"/>
              <a:gd name="connsiteX0" fmla="*/ 563838 w 2731284"/>
              <a:gd name="connsiteY0" fmla="*/ 0 h 4403486"/>
              <a:gd name="connsiteX1" fmla="*/ 755456 w 2731284"/>
              <a:gd name="connsiteY1" fmla="*/ 9676 h 4403486"/>
              <a:gd name="connsiteX2" fmla="*/ 2731284 w 2731284"/>
              <a:gd name="connsiteY2" fmla="*/ 2199166 h 4403486"/>
              <a:gd name="connsiteX3" fmla="*/ 755456 w 2731284"/>
              <a:gd name="connsiteY3" fmla="*/ 4388656 h 4403486"/>
              <a:gd name="connsiteX4" fmla="*/ 553028 w 2731284"/>
              <a:gd name="connsiteY4" fmla="*/ 4403486 h 4403486"/>
              <a:gd name="connsiteX5" fmla="*/ 0 w 2731284"/>
              <a:gd name="connsiteY5" fmla="*/ 3850458 h 4403486"/>
              <a:gd name="connsiteX6" fmla="*/ 441574 w 2731284"/>
              <a:gd name="connsiteY6" fmla="*/ 3308666 h 4403486"/>
              <a:gd name="connsiteX7" fmla="*/ 531547 w 2731284"/>
              <a:gd name="connsiteY7" fmla="*/ 3299596 h 4403486"/>
              <a:gd name="connsiteX8" fmla="*/ 441574 w 2731284"/>
              <a:gd name="connsiteY8" fmla="*/ 3290526 h 4403486"/>
              <a:gd name="connsiteX9" fmla="*/ 0 w 2731284"/>
              <a:gd name="connsiteY9" fmla="*/ 2748733 h 4403486"/>
              <a:gd name="connsiteX10" fmla="*/ 441574 w 2731284"/>
              <a:gd name="connsiteY10" fmla="*/ 2206941 h 4403486"/>
              <a:gd name="connsiteX11" fmla="*/ 484304 w 2731284"/>
              <a:gd name="connsiteY11" fmla="*/ 2202633 h 4403486"/>
              <a:gd name="connsiteX12" fmla="*/ 441574 w 2731284"/>
              <a:gd name="connsiteY12" fmla="*/ 2198326 h 4403486"/>
              <a:gd name="connsiteX13" fmla="*/ 0 w 2731284"/>
              <a:gd name="connsiteY13" fmla="*/ 1656533 h 4403486"/>
              <a:gd name="connsiteX14" fmla="*/ 441574 w 2731284"/>
              <a:gd name="connsiteY14" fmla="*/ 1114741 h 4403486"/>
              <a:gd name="connsiteX15" fmla="*/ 531547 w 2731284"/>
              <a:gd name="connsiteY15" fmla="*/ 1105671 h 4403486"/>
              <a:gd name="connsiteX16" fmla="*/ 441574 w 2731284"/>
              <a:gd name="connsiteY16" fmla="*/ 1096601 h 4403486"/>
              <a:gd name="connsiteX17" fmla="*/ 0 w 2731284"/>
              <a:gd name="connsiteY17" fmla="*/ 554808 h 4403486"/>
              <a:gd name="connsiteX18" fmla="*/ 553028 w 2731284"/>
              <a:gd name="connsiteY18" fmla="*/ 1780 h 4403486"/>
              <a:gd name="connsiteX19" fmla="*/ 563838 w 2731284"/>
              <a:gd name="connsiteY19" fmla="*/ 2870 h 4403486"/>
              <a:gd name="connsiteX20" fmla="*/ 563838 w 2731284"/>
              <a:gd name="connsiteY20" fmla="*/ 0 h 4403486"/>
              <a:gd name="connsiteX0" fmla="*/ 563838 w 2731284"/>
              <a:gd name="connsiteY0" fmla="*/ 618 h 4404104"/>
              <a:gd name="connsiteX1" fmla="*/ 755456 w 2731284"/>
              <a:gd name="connsiteY1" fmla="*/ 10294 h 4404104"/>
              <a:gd name="connsiteX2" fmla="*/ 2731284 w 2731284"/>
              <a:gd name="connsiteY2" fmla="*/ 2199784 h 4404104"/>
              <a:gd name="connsiteX3" fmla="*/ 755456 w 2731284"/>
              <a:gd name="connsiteY3" fmla="*/ 4389274 h 4404104"/>
              <a:gd name="connsiteX4" fmla="*/ 553028 w 2731284"/>
              <a:gd name="connsiteY4" fmla="*/ 4404104 h 4404104"/>
              <a:gd name="connsiteX5" fmla="*/ 0 w 2731284"/>
              <a:gd name="connsiteY5" fmla="*/ 3851076 h 4404104"/>
              <a:gd name="connsiteX6" fmla="*/ 441574 w 2731284"/>
              <a:gd name="connsiteY6" fmla="*/ 3309284 h 4404104"/>
              <a:gd name="connsiteX7" fmla="*/ 531547 w 2731284"/>
              <a:gd name="connsiteY7" fmla="*/ 3300214 h 4404104"/>
              <a:gd name="connsiteX8" fmla="*/ 441574 w 2731284"/>
              <a:gd name="connsiteY8" fmla="*/ 3291144 h 4404104"/>
              <a:gd name="connsiteX9" fmla="*/ 0 w 2731284"/>
              <a:gd name="connsiteY9" fmla="*/ 2749351 h 4404104"/>
              <a:gd name="connsiteX10" fmla="*/ 441574 w 2731284"/>
              <a:gd name="connsiteY10" fmla="*/ 2207559 h 4404104"/>
              <a:gd name="connsiteX11" fmla="*/ 484304 w 2731284"/>
              <a:gd name="connsiteY11" fmla="*/ 2203251 h 4404104"/>
              <a:gd name="connsiteX12" fmla="*/ 441574 w 2731284"/>
              <a:gd name="connsiteY12" fmla="*/ 2198944 h 4404104"/>
              <a:gd name="connsiteX13" fmla="*/ 0 w 2731284"/>
              <a:gd name="connsiteY13" fmla="*/ 1657151 h 4404104"/>
              <a:gd name="connsiteX14" fmla="*/ 441574 w 2731284"/>
              <a:gd name="connsiteY14" fmla="*/ 1115359 h 4404104"/>
              <a:gd name="connsiteX15" fmla="*/ 531547 w 2731284"/>
              <a:gd name="connsiteY15" fmla="*/ 1106289 h 4404104"/>
              <a:gd name="connsiteX16" fmla="*/ 441574 w 2731284"/>
              <a:gd name="connsiteY16" fmla="*/ 1097219 h 4404104"/>
              <a:gd name="connsiteX17" fmla="*/ 0 w 2731284"/>
              <a:gd name="connsiteY17" fmla="*/ 555426 h 4404104"/>
              <a:gd name="connsiteX18" fmla="*/ 553028 w 2731284"/>
              <a:gd name="connsiteY18" fmla="*/ 2398 h 4404104"/>
              <a:gd name="connsiteX19" fmla="*/ 563838 w 2731284"/>
              <a:gd name="connsiteY19" fmla="*/ 3488 h 4404104"/>
              <a:gd name="connsiteX20" fmla="*/ 563838 w 2731284"/>
              <a:gd name="connsiteY20" fmla="*/ 618 h 4404104"/>
              <a:gd name="connsiteX0" fmla="*/ 652738 w 2731284"/>
              <a:gd name="connsiteY0" fmla="*/ 265 h 4419626"/>
              <a:gd name="connsiteX1" fmla="*/ 755456 w 2731284"/>
              <a:gd name="connsiteY1" fmla="*/ 25816 h 4419626"/>
              <a:gd name="connsiteX2" fmla="*/ 2731284 w 2731284"/>
              <a:gd name="connsiteY2" fmla="*/ 2215306 h 4419626"/>
              <a:gd name="connsiteX3" fmla="*/ 755456 w 2731284"/>
              <a:gd name="connsiteY3" fmla="*/ 4404796 h 4419626"/>
              <a:gd name="connsiteX4" fmla="*/ 553028 w 2731284"/>
              <a:gd name="connsiteY4" fmla="*/ 4419626 h 4419626"/>
              <a:gd name="connsiteX5" fmla="*/ 0 w 2731284"/>
              <a:gd name="connsiteY5" fmla="*/ 3866598 h 4419626"/>
              <a:gd name="connsiteX6" fmla="*/ 441574 w 2731284"/>
              <a:gd name="connsiteY6" fmla="*/ 3324806 h 4419626"/>
              <a:gd name="connsiteX7" fmla="*/ 531547 w 2731284"/>
              <a:gd name="connsiteY7" fmla="*/ 3315736 h 4419626"/>
              <a:gd name="connsiteX8" fmla="*/ 441574 w 2731284"/>
              <a:gd name="connsiteY8" fmla="*/ 3306666 h 4419626"/>
              <a:gd name="connsiteX9" fmla="*/ 0 w 2731284"/>
              <a:gd name="connsiteY9" fmla="*/ 2764873 h 4419626"/>
              <a:gd name="connsiteX10" fmla="*/ 441574 w 2731284"/>
              <a:gd name="connsiteY10" fmla="*/ 2223081 h 4419626"/>
              <a:gd name="connsiteX11" fmla="*/ 484304 w 2731284"/>
              <a:gd name="connsiteY11" fmla="*/ 2218773 h 4419626"/>
              <a:gd name="connsiteX12" fmla="*/ 441574 w 2731284"/>
              <a:gd name="connsiteY12" fmla="*/ 2214466 h 4419626"/>
              <a:gd name="connsiteX13" fmla="*/ 0 w 2731284"/>
              <a:gd name="connsiteY13" fmla="*/ 1672673 h 4419626"/>
              <a:gd name="connsiteX14" fmla="*/ 441574 w 2731284"/>
              <a:gd name="connsiteY14" fmla="*/ 1130881 h 4419626"/>
              <a:gd name="connsiteX15" fmla="*/ 531547 w 2731284"/>
              <a:gd name="connsiteY15" fmla="*/ 1121811 h 4419626"/>
              <a:gd name="connsiteX16" fmla="*/ 441574 w 2731284"/>
              <a:gd name="connsiteY16" fmla="*/ 1112741 h 4419626"/>
              <a:gd name="connsiteX17" fmla="*/ 0 w 2731284"/>
              <a:gd name="connsiteY17" fmla="*/ 570948 h 4419626"/>
              <a:gd name="connsiteX18" fmla="*/ 553028 w 2731284"/>
              <a:gd name="connsiteY18" fmla="*/ 17920 h 4419626"/>
              <a:gd name="connsiteX19" fmla="*/ 563838 w 2731284"/>
              <a:gd name="connsiteY19" fmla="*/ 19010 h 4419626"/>
              <a:gd name="connsiteX20" fmla="*/ 652738 w 2731284"/>
              <a:gd name="connsiteY20" fmla="*/ 265 h 4419626"/>
              <a:gd name="connsiteX0" fmla="*/ 563838 w 2731284"/>
              <a:gd name="connsiteY0" fmla="*/ 1090 h 4401706"/>
              <a:gd name="connsiteX1" fmla="*/ 755456 w 2731284"/>
              <a:gd name="connsiteY1" fmla="*/ 7896 h 4401706"/>
              <a:gd name="connsiteX2" fmla="*/ 2731284 w 2731284"/>
              <a:gd name="connsiteY2" fmla="*/ 2197386 h 4401706"/>
              <a:gd name="connsiteX3" fmla="*/ 755456 w 2731284"/>
              <a:gd name="connsiteY3" fmla="*/ 4386876 h 4401706"/>
              <a:gd name="connsiteX4" fmla="*/ 553028 w 2731284"/>
              <a:gd name="connsiteY4" fmla="*/ 4401706 h 4401706"/>
              <a:gd name="connsiteX5" fmla="*/ 0 w 2731284"/>
              <a:gd name="connsiteY5" fmla="*/ 3848678 h 4401706"/>
              <a:gd name="connsiteX6" fmla="*/ 441574 w 2731284"/>
              <a:gd name="connsiteY6" fmla="*/ 3306886 h 4401706"/>
              <a:gd name="connsiteX7" fmla="*/ 531547 w 2731284"/>
              <a:gd name="connsiteY7" fmla="*/ 3297816 h 4401706"/>
              <a:gd name="connsiteX8" fmla="*/ 441574 w 2731284"/>
              <a:gd name="connsiteY8" fmla="*/ 3288746 h 4401706"/>
              <a:gd name="connsiteX9" fmla="*/ 0 w 2731284"/>
              <a:gd name="connsiteY9" fmla="*/ 2746953 h 4401706"/>
              <a:gd name="connsiteX10" fmla="*/ 441574 w 2731284"/>
              <a:gd name="connsiteY10" fmla="*/ 2205161 h 4401706"/>
              <a:gd name="connsiteX11" fmla="*/ 484304 w 2731284"/>
              <a:gd name="connsiteY11" fmla="*/ 2200853 h 4401706"/>
              <a:gd name="connsiteX12" fmla="*/ 441574 w 2731284"/>
              <a:gd name="connsiteY12" fmla="*/ 2196546 h 4401706"/>
              <a:gd name="connsiteX13" fmla="*/ 0 w 2731284"/>
              <a:gd name="connsiteY13" fmla="*/ 1654753 h 4401706"/>
              <a:gd name="connsiteX14" fmla="*/ 441574 w 2731284"/>
              <a:gd name="connsiteY14" fmla="*/ 1112961 h 4401706"/>
              <a:gd name="connsiteX15" fmla="*/ 531547 w 2731284"/>
              <a:gd name="connsiteY15" fmla="*/ 1103891 h 4401706"/>
              <a:gd name="connsiteX16" fmla="*/ 441574 w 2731284"/>
              <a:gd name="connsiteY16" fmla="*/ 1094821 h 4401706"/>
              <a:gd name="connsiteX17" fmla="*/ 0 w 2731284"/>
              <a:gd name="connsiteY17" fmla="*/ 553028 h 4401706"/>
              <a:gd name="connsiteX18" fmla="*/ 553028 w 2731284"/>
              <a:gd name="connsiteY18" fmla="*/ 0 h 4401706"/>
              <a:gd name="connsiteX19" fmla="*/ 563838 w 2731284"/>
              <a:gd name="connsiteY19" fmla="*/ 1090 h 4401706"/>
              <a:gd name="connsiteX0" fmla="*/ 630513 w 2731284"/>
              <a:gd name="connsiteY0" fmla="*/ 0 h 4406966"/>
              <a:gd name="connsiteX1" fmla="*/ 755456 w 2731284"/>
              <a:gd name="connsiteY1" fmla="*/ 13156 h 4406966"/>
              <a:gd name="connsiteX2" fmla="*/ 2731284 w 2731284"/>
              <a:gd name="connsiteY2" fmla="*/ 2202646 h 4406966"/>
              <a:gd name="connsiteX3" fmla="*/ 755456 w 2731284"/>
              <a:gd name="connsiteY3" fmla="*/ 4392136 h 4406966"/>
              <a:gd name="connsiteX4" fmla="*/ 553028 w 2731284"/>
              <a:gd name="connsiteY4" fmla="*/ 4406966 h 4406966"/>
              <a:gd name="connsiteX5" fmla="*/ 0 w 2731284"/>
              <a:gd name="connsiteY5" fmla="*/ 3853938 h 4406966"/>
              <a:gd name="connsiteX6" fmla="*/ 441574 w 2731284"/>
              <a:gd name="connsiteY6" fmla="*/ 3312146 h 4406966"/>
              <a:gd name="connsiteX7" fmla="*/ 531547 w 2731284"/>
              <a:gd name="connsiteY7" fmla="*/ 3303076 h 4406966"/>
              <a:gd name="connsiteX8" fmla="*/ 441574 w 2731284"/>
              <a:gd name="connsiteY8" fmla="*/ 3294006 h 4406966"/>
              <a:gd name="connsiteX9" fmla="*/ 0 w 2731284"/>
              <a:gd name="connsiteY9" fmla="*/ 2752213 h 4406966"/>
              <a:gd name="connsiteX10" fmla="*/ 441574 w 2731284"/>
              <a:gd name="connsiteY10" fmla="*/ 2210421 h 4406966"/>
              <a:gd name="connsiteX11" fmla="*/ 484304 w 2731284"/>
              <a:gd name="connsiteY11" fmla="*/ 2206113 h 4406966"/>
              <a:gd name="connsiteX12" fmla="*/ 441574 w 2731284"/>
              <a:gd name="connsiteY12" fmla="*/ 2201806 h 4406966"/>
              <a:gd name="connsiteX13" fmla="*/ 0 w 2731284"/>
              <a:gd name="connsiteY13" fmla="*/ 1660013 h 4406966"/>
              <a:gd name="connsiteX14" fmla="*/ 441574 w 2731284"/>
              <a:gd name="connsiteY14" fmla="*/ 1118221 h 4406966"/>
              <a:gd name="connsiteX15" fmla="*/ 531547 w 2731284"/>
              <a:gd name="connsiteY15" fmla="*/ 1109151 h 4406966"/>
              <a:gd name="connsiteX16" fmla="*/ 441574 w 2731284"/>
              <a:gd name="connsiteY16" fmla="*/ 1100081 h 4406966"/>
              <a:gd name="connsiteX17" fmla="*/ 0 w 2731284"/>
              <a:gd name="connsiteY17" fmla="*/ 558288 h 4406966"/>
              <a:gd name="connsiteX18" fmla="*/ 553028 w 2731284"/>
              <a:gd name="connsiteY18" fmla="*/ 5260 h 4406966"/>
              <a:gd name="connsiteX19" fmla="*/ 630513 w 2731284"/>
              <a:gd name="connsiteY19" fmla="*/ 0 h 4406966"/>
              <a:gd name="connsiteX0" fmla="*/ 553028 w 2731284"/>
              <a:gd name="connsiteY0" fmla="*/ 0 h 4401706"/>
              <a:gd name="connsiteX1" fmla="*/ 755456 w 2731284"/>
              <a:gd name="connsiteY1" fmla="*/ 7896 h 4401706"/>
              <a:gd name="connsiteX2" fmla="*/ 2731284 w 2731284"/>
              <a:gd name="connsiteY2" fmla="*/ 2197386 h 4401706"/>
              <a:gd name="connsiteX3" fmla="*/ 755456 w 2731284"/>
              <a:gd name="connsiteY3" fmla="*/ 4386876 h 4401706"/>
              <a:gd name="connsiteX4" fmla="*/ 553028 w 2731284"/>
              <a:gd name="connsiteY4" fmla="*/ 4401706 h 4401706"/>
              <a:gd name="connsiteX5" fmla="*/ 0 w 2731284"/>
              <a:gd name="connsiteY5" fmla="*/ 3848678 h 4401706"/>
              <a:gd name="connsiteX6" fmla="*/ 441574 w 2731284"/>
              <a:gd name="connsiteY6" fmla="*/ 3306886 h 4401706"/>
              <a:gd name="connsiteX7" fmla="*/ 531547 w 2731284"/>
              <a:gd name="connsiteY7" fmla="*/ 3297816 h 4401706"/>
              <a:gd name="connsiteX8" fmla="*/ 441574 w 2731284"/>
              <a:gd name="connsiteY8" fmla="*/ 3288746 h 4401706"/>
              <a:gd name="connsiteX9" fmla="*/ 0 w 2731284"/>
              <a:gd name="connsiteY9" fmla="*/ 2746953 h 4401706"/>
              <a:gd name="connsiteX10" fmla="*/ 441574 w 2731284"/>
              <a:gd name="connsiteY10" fmla="*/ 2205161 h 4401706"/>
              <a:gd name="connsiteX11" fmla="*/ 484304 w 2731284"/>
              <a:gd name="connsiteY11" fmla="*/ 2200853 h 4401706"/>
              <a:gd name="connsiteX12" fmla="*/ 441574 w 2731284"/>
              <a:gd name="connsiteY12" fmla="*/ 2196546 h 4401706"/>
              <a:gd name="connsiteX13" fmla="*/ 0 w 2731284"/>
              <a:gd name="connsiteY13" fmla="*/ 1654753 h 4401706"/>
              <a:gd name="connsiteX14" fmla="*/ 441574 w 2731284"/>
              <a:gd name="connsiteY14" fmla="*/ 1112961 h 4401706"/>
              <a:gd name="connsiteX15" fmla="*/ 531547 w 2731284"/>
              <a:gd name="connsiteY15" fmla="*/ 1103891 h 4401706"/>
              <a:gd name="connsiteX16" fmla="*/ 441574 w 2731284"/>
              <a:gd name="connsiteY16" fmla="*/ 1094821 h 4401706"/>
              <a:gd name="connsiteX17" fmla="*/ 0 w 2731284"/>
              <a:gd name="connsiteY17" fmla="*/ 553028 h 4401706"/>
              <a:gd name="connsiteX18" fmla="*/ 553028 w 2731284"/>
              <a:gd name="connsiteY18" fmla="*/ 0 h 4401706"/>
              <a:gd name="connsiteX0" fmla="*/ 553028 w 2731284"/>
              <a:gd name="connsiteY0" fmla="*/ 0 h 4401706"/>
              <a:gd name="connsiteX1" fmla="*/ 755456 w 2731284"/>
              <a:gd name="connsiteY1" fmla="*/ 7896 h 4401706"/>
              <a:gd name="connsiteX2" fmla="*/ 2731284 w 2731284"/>
              <a:gd name="connsiteY2" fmla="*/ 2197386 h 4401706"/>
              <a:gd name="connsiteX3" fmla="*/ 755456 w 2731284"/>
              <a:gd name="connsiteY3" fmla="*/ 4386876 h 4401706"/>
              <a:gd name="connsiteX4" fmla="*/ 553028 w 2731284"/>
              <a:gd name="connsiteY4" fmla="*/ 4401706 h 4401706"/>
              <a:gd name="connsiteX5" fmla="*/ 0 w 2731284"/>
              <a:gd name="connsiteY5" fmla="*/ 3848678 h 4401706"/>
              <a:gd name="connsiteX6" fmla="*/ 441574 w 2731284"/>
              <a:gd name="connsiteY6" fmla="*/ 3306886 h 4401706"/>
              <a:gd name="connsiteX7" fmla="*/ 531547 w 2731284"/>
              <a:gd name="connsiteY7" fmla="*/ 3297816 h 4401706"/>
              <a:gd name="connsiteX8" fmla="*/ 441574 w 2731284"/>
              <a:gd name="connsiteY8" fmla="*/ 3288746 h 4401706"/>
              <a:gd name="connsiteX9" fmla="*/ 0 w 2731284"/>
              <a:gd name="connsiteY9" fmla="*/ 2746953 h 4401706"/>
              <a:gd name="connsiteX10" fmla="*/ 441574 w 2731284"/>
              <a:gd name="connsiteY10" fmla="*/ 2205161 h 4401706"/>
              <a:gd name="connsiteX11" fmla="*/ 484304 w 2731284"/>
              <a:gd name="connsiteY11" fmla="*/ 2200853 h 4401706"/>
              <a:gd name="connsiteX12" fmla="*/ 441574 w 2731284"/>
              <a:gd name="connsiteY12" fmla="*/ 2196546 h 4401706"/>
              <a:gd name="connsiteX13" fmla="*/ 0 w 2731284"/>
              <a:gd name="connsiteY13" fmla="*/ 1654753 h 4401706"/>
              <a:gd name="connsiteX14" fmla="*/ 441574 w 2731284"/>
              <a:gd name="connsiteY14" fmla="*/ 1112961 h 4401706"/>
              <a:gd name="connsiteX15" fmla="*/ 531547 w 2731284"/>
              <a:gd name="connsiteY15" fmla="*/ 1103891 h 4401706"/>
              <a:gd name="connsiteX16" fmla="*/ 441574 w 2731284"/>
              <a:gd name="connsiteY16" fmla="*/ 1094821 h 4401706"/>
              <a:gd name="connsiteX17" fmla="*/ 0 w 2731284"/>
              <a:gd name="connsiteY17" fmla="*/ 553028 h 4401706"/>
              <a:gd name="connsiteX18" fmla="*/ 553028 w 2731284"/>
              <a:gd name="connsiteY18" fmla="*/ 0 h 4401706"/>
              <a:gd name="connsiteX0" fmla="*/ 553028 w 2731284"/>
              <a:gd name="connsiteY0" fmla="*/ 0 h 4401706"/>
              <a:gd name="connsiteX1" fmla="*/ 755456 w 2731284"/>
              <a:gd name="connsiteY1" fmla="*/ 7896 h 4401706"/>
              <a:gd name="connsiteX2" fmla="*/ 2731284 w 2731284"/>
              <a:gd name="connsiteY2" fmla="*/ 2197386 h 4401706"/>
              <a:gd name="connsiteX3" fmla="*/ 755456 w 2731284"/>
              <a:gd name="connsiteY3" fmla="*/ 4386876 h 4401706"/>
              <a:gd name="connsiteX4" fmla="*/ 553028 w 2731284"/>
              <a:gd name="connsiteY4" fmla="*/ 4401706 h 4401706"/>
              <a:gd name="connsiteX5" fmla="*/ 0 w 2731284"/>
              <a:gd name="connsiteY5" fmla="*/ 3848678 h 4401706"/>
              <a:gd name="connsiteX6" fmla="*/ 441574 w 2731284"/>
              <a:gd name="connsiteY6" fmla="*/ 3306886 h 4401706"/>
              <a:gd name="connsiteX7" fmla="*/ 531547 w 2731284"/>
              <a:gd name="connsiteY7" fmla="*/ 3297816 h 4401706"/>
              <a:gd name="connsiteX8" fmla="*/ 441574 w 2731284"/>
              <a:gd name="connsiteY8" fmla="*/ 3288746 h 4401706"/>
              <a:gd name="connsiteX9" fmla="*/ 0 w 2731284"/>
              <a:gd name="connsiteY9" fmla="*/ 2746953 h 4401706"/>
              <a:gd name="connsiteX10" fmla="*/ 441574 w 2731284"/>
              <a:gd name="connsiteY10" fmla="*/ 2205161 h 4401706"/>
              <a:gd name="connsiteX11" fmla="*/ 484304 w 2731284"/>
              <a:gd name="connsiteY11" fmla="*/ 2200853 h 4401706"/>
              <a:gd name="connsiteX12" fmla="*/ 441574 w 2731284"/>
              <a:gd name="connsiteY12" fmla="*/ 2196546 h 4401706"/>
              <a:gd name="connsiteX13" fmla="*/ 0 w 2731284"/>
              <a:gd name="connsiteY13" fmla="*/ 1654753 h 4401706"/>
              <a:gd name="connsiteX14" fmla="*/ 441574 w 2731284"/>
              <a:gd name="connsiteY14" fmla="*/ 1112961 h 4401706"/>
              <a:gd name="connsiteX15" fmla="*/ 531547 w 2731284"/>
              <a:gd name="connsiteY15" fmla="*/ 1103891 h 4401706"/>
              <a:gd name="connsiteX16" fmla="*/ 441574 w 2731284"/>
              <a:gd name="connsiteY16" fmla="*/ 1094821 h 4401706"/>
              <a:gd name="connsiteX17" fmla="*/ 0 w 2731284"/>
              <a:gd name="connsiteY17" fmla="*/ 553028 h 4401706"/>
              <a:gd name="connsiteX18" fmla="*/ 553028 w 2731284"/>
              <a:gd name="connsiteY18" fmla="*/ 0 h 4401706"/>
              <a:gd name="connsiteX0" fmla="*/ 553028 w 2731284"/>
              <a:gd name="connsiteY0" fmla="*/ 0 h 4403490"/>
              <a:gd name="connsiteX1" fmla="*/ 755456 w 2731284"/>
              <a:gd name="connsiteY1" fmla="*/ 7896 h 4403490"/>
              <a:gd name="connsiteX2" fmla="*/ 2731284 w 2731284"/>
              <a:gd name="connsiteY2" fmla="*/ 2197386 h 4403490"/>
              <a:gd name="connsiteX3" fmla="*/ 755456 w 2731284"/>
              <a:gd name="connsiteY3" fmla="*/ 4386876 h 4403490"/>
              <a:gd name="connsiteX4" fmla="*/ 553028 w 2731284"/>
              <a:gd name="connsiteY4" fmla="*/ 4401706 h 4403490"/>
              <a:gd name="connsiteX5" fmla="*/ 0 w 2731284"/>
              <a:gd name="connsiteY5" fmla="*/ 3848678 h 4403490"/>
              <a:gd name="connsiteX6" fmla="*/ 441574 w 2731284"/>
              <a:gd name="connsiteY6" fmla="*/ 3306886 h 4403490"/>
              <a:gd name="connsiteX7" fmla="*/ 531547 w 2731284"/>
              <a:gd name="connsiteY7" fmla="*/ 3297816 h 4403490"/>
              <a:gd name="connsiteX8" fmla="*/ 441574 w 2731284"/>
              <a:gd name="connsiteY8" fmla="*/ 3288746 h 4403490"/>
              <a:gd name="connsiteX9" fmla="*/ 0 w 2731284"/>
              <a:gd name="connsiteY9" fmla="*/ 2746953 h 4403490"/>
              <a:gd name="connsiteX10" fmla="*/ 441574 w 2731284"/>
              <a:gd name="connsiteY10" fmla="*/ 2205161 h 4403490"/>
              <a:gd name="connsiteX11" fmla="*/ 484304 w 2731284"/>
              <a:gd name="connsiteY11" fmla="*/ 2200853 h 4403490"/>
              <a:gd name="connsiteX12" fmla="*/ 441574 w 2731284"/>
              <a:gd name="connsiteY12" fmla="*/ 2196546 h 4403490"/>
              <a:gd name="connsiteX13" fmla="*/ 0 w 2731284"/>
              <a:gd name="connsiteY13" fmla="*/ 1654753 h 4403490"/>
              <a:gd name="connsiteX14" fmla="*/ 441574 w 2731284"/>
              <a:gd name="connsiteY14" fmla="*/ 1112961 h 4403490"/>
              <a:gd name="connsiteX15" fmla="*/ 531547 w 2731284"/>
              <a:gd name="connsiteY15" fmla="*/ 1103891 h 4403490"/>
              <a:gd name="connsiteX16" fmla="*/ 441574 w 2731284"/>
              <a:gd name="connsiteY16" fmla="*/ 1094821 h 4403490"/>
              <a:gd name="connsiteX17" fmla="*/ 0 w 2731284"/>
              <a:gd name="connsiteY17" fmla="*/ 553028 h 4403490"/>
              <a:gd name="connsiteX18" fmla="*/ 553028 w 2731284"/>
              <a:gd name="connsiteY18" fmla="*/ 0 h 4403490"/>
              <a:gd name="connsiteX0" fmla="*/ 553028 w 2731284"/>
              <a:gd name="connsiteY0" fmla="*/ 0 h 4403128"/>
              <a:gd name="connsiteX1" fmla="*/ 755456 w 2731284"/>
              <a:gd name="connsiteY1" fmla="*/ 7896 h 4403128"/>
              <a:gd name="connsiteX2" fmla="*/ 2731284 w 2731284"/>
              <a:gd name="connsiteY2" fmla="*/ 2197386 h 4403128"/>
              <a:gd name="connsiteX3" fmla="*/ 755456 w 2731284"/>
              <a:gd name="connsiteY3" fmla="*/ 4386876 h 4403128"/>
              <a:gd name="connsiteX4" fmla="*/ 553028 w 2731284"/>
              <a:gd name="connsiteY4" fmla="*/ 4401706 h 4403128"/>
              <a:gd name="connsiteX5" fmla="*/ 0 w 2731284"/>
              <a:gd name="connsiteY5" fmla="*/ 3848678 h 4403128"/>
              <a:gd name="connsiteX6" fmla="*/ 441574 w 2731284"/>
              <a:gd name="connsiteY6" fmla="*/ 3306886 h 4403128"/>
              <a:gd name="connsiteX7" fmla="*/ 531547 w 2731284"/>
              <a:gd name="connsiteY7" fmla="*/ 3297816 h 4403128"/>
              <a:gd name="connsiteX8" fmla="*/ 441574 w 2731284"/>
              <a:gd name="connsiteY8" fmla="*/ 3288746 h 4403128"/>
              <a:gd name="connsiteX9" fmla="*/ 0 w 2731284"/>
              <a:gd name="connsiteY9" fmla="*/ 2746953 h 4403128"/>
              <a:gd name="connsiteX10" fmla="*/ 441574 w 2731284"/>
              <a:gd name="connsiteY10" fmla="*/ 2205161 h 4403128"/>
              <a:gd name="connsiteX11" fmla="*/ 484304 w 2731284"/>
              <a:gd name="connsiteY11" fmla="*/ 2200853 h 4403128"/>
              <a:gd name="connsiteX12" fmla="*/ 441574 w 2731284"/>
              <a:gd name="connsiteY12" fmla="*/ 2196546 h 4403128"/>
              <a:gd name="connsiteX13" fmla="*/ 0 w 2731284"/>
              <a:gd name="connsiteY13" fmla="*/ 1654753 h 4403128"/>
              <a:gd name="connsiteX14" fmla="*/ 441574 w 2731284"/>
              <a:gd name="connsiteY14" fmla="*/ 1112961 h 4403128"/>
              <a:gd name="connsiteX15" fmla="*/ 531547 w 2731284"/>
              <a:gd name="connsiteY15" fmla="*/ 1103891 h 4403128"/>
              <a:gd name="connsiteX16" fmla="*/ 441574 w 2731284"/>
              <a:gd name="connsiteY16" fmla="*/ 1094821 h 4403128"/>
              <a:gd name="connsiteX17" fmla="*/ 0 w 2731284"/>
              <a:gd name="connsiteY17" fmla="*/ 553028 h 4403128"/>
              <a:gd name="connsiteX18" fmla="*/ 553028 w 2731284"/>
              <a:gd name="connsiteY18" fmla="*/ 0 h 4403128"/>
              <a:gd name="connsiteX0" fmla="*/ 553028 w 2731284"/>
              <a:gd name="connsiteY0" fmla="*/ 0 h 4403128"/>
              <a:gd name="connsiteX1" fmla="*/ 755456 w 2731284"/>
              <a:gd name="connsiteY1" fmla="*/ 7896 h 4403128"/>
              <a:gd name="connsiteX2" fmla="*/ 2731284 w 2731284"/>
              <a:gd name="connsiteY2" fmla="*/ 2197386 h 4403128"/>
              <a:gd name="connsiteX3" fmla="*/ 755456 w 2731284"/>
              <a:gd name="connsiteY3" fmla="*/ 4386876 h 4403128"/>
              <a:gd name="connsiteX4" fmla="*/ 553028 w 2731284"/>
              <a:gd name="connsiteY4" fmla="*/ 4401706 h 4403128"/>
              <a:gd name="connsiteX5" fmla="*/ 0 w 2731284"/>
              <a:gd name="connsiteY5" fmla="*/ 3848678 h 4403128"/>
              <a:gd name="connsiteX6" fmla="*/ 441574 w 2731284"/>
              <a:gd name="connsiteY6" fmla="*/ 3306886 h 4403128"/>
              <a:gd name="connsiteX7" fmla="*/ 531547 w 2731284"/>
              <a:gd name="connsiteY7" fmla="*/ 3297816 h 4403128"/>
              <a:gd name="connsiteX8" fmla="*/ 441574 w 2731284"/>
              <a:gd name="connsiteY8" fmla="*/ 3288746 h 4403128"/>
              <a:gd name="connsiteX9" fmla="*/ 0 w 2731284"/>
              <a:gd name="connsiteY9" fmla="*/ 2746953 h 4403128"/>
              <a:gd name="connsiteX10" fmla="*/ 441574 w 2731284"/>
              <a:gd name="connsiteY10" fmla="*/ 2205161 h 4403128"/>
              <a:gd name="connsiteX11" fmla="*/ 484304 w 2731284"/>
              <a:gd name="connsiteY11" fmla="*/ 2200853 h 4403128"/>
              <a:gd name="connsiteX12" fmla="*/ 441574 w 2731284"/>
              <a:gd name="connsiteY12" fmla="*/ 2196546 h 4403128"/>
              <a:gd name="connsiteX13" fmla="*/ 0 w 2731284"/>
              <a:gd name="connsiteY13" fmla="*/ 1654753 h 4403128"/>
              <a:gd name="connsiteX14" fmla="*/ 441574 w 2731284"/>
              <a:gd name="connsiteY14" fmla="*/ 1112961 h 4403128"/>
              <a:gd name="connsiteX15" fmla="*/ 531547 w 2731284"/>
              <a:gd name="connsiteY15" fmla="*/ 1103891 h 4403128"/>
              <a:gd name="connsiteX16" fmla="*/ 441574 w 2731284"/>
              <a:gd name="connsiteY16" fmla="*/ 1094821 h 4403128"/>
              <a:gd name="connsiteX17" fmla="*/ 0 w 2731284"/>
              <a:gd name="connsiteY17" fmla="*/ 553028 h 4403128"/>
              <a:gd name="connsiteX18" fmla="*/ 553028 w 2731284"/>
              <a:gd name="connsiteY18" fmla="*/ 0 h 4403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31284" h="4403128">
                <a:moveTo>
                  <a:pt x="553028" y="0"/>
                </a:moveTo>
                <a:cubicBezTo>
                  <a:pt x="620504" y="2632"/>
                  <a:pt x="668930" y="-1086"/>
                  <a:pt x="755456" y="7896"/>
                </a:cubicBezTo>
                <a:cubicBezTo>
                  <a:pt x="1865250" y="120601"/>
                  <a:pt x="2731284" y="1057857"/>
                  <a:pt x="2731284" y="2197386"/>
                </a:cubicBezTo>
                <a:cubicBezTo>
                  <a:pt x="2731284" y="3336916"/>
                  <a:pt x="1865250" y="4274171"/>
                  <a:pt x="755456" y="4386876"/>
                </a:cubicBezTo>
                <a:cubicBezTo>
                  <a:pt x="643530" y="4398169"/>
                  <a:pt x="619171" y="4406603"/>
                  <a:pt x="553028" y="4401706"/>
                </a:cubicBezTo>
                <a:cubicBezTo>
                  <a:pt x="247599" y="4401706"/>
                  <a:pt x="0" y="4154107"/>
                  <a:pt x="0" y="3848678"/>
                </a:cubicBezTo>
                <a:cubicBezTo>
                  <a:pt x="0" y="3581428"/>
                  <a:pt x="189568" y="3358453"/>
                  <a:pt x="441574" y="3306886"/>
                </a:cubicBezTo>
                <a:lnTo>
                  <a:pt x="531547" y="3297816"/>
                </a:lnTo>
                <a:lnTo>
                  <a:pt x="441574" y="3288746"/>
                </a:lnTo>
                <a:cubicBezTo>
                  <a:pt x="189568" y="3237178"/>
                  <a:pt x="0" y="3014204"/>
                  <a:pt x="0" y="2746953"/>
                </a:cubicBezTo>
                <a:cubicBezTo>
                  <a:pt x="0" y="2479703"/>
                  <a:pt x="189568" y="2256728"/>
                  <a:pt x="441574" y="2205161"/>
                </a:cubicBezTo>
                <a:lnTo>
                  <a:pt x="484304" y="2200853"/>
                </a:lnTo>
                <a:lnTo>
                  <a:pt x="441574" y="2196546"/>
                </a:lnTo>
                <a:cubicBezTo>
                  <a:pt x="189568" y="2144978"/>
                  <a:pt x="0" y="1922003"/>
                  <a:pt x="0" y="1654753"/>
                </a:cubicBezTo>
                <a:cubicBezTo>
                  <a:pt x="0" y="1387503"/>
                  <a:pt x="189568" y="1164529"/>
                  <a:pt x="441574" y="1112961"/>
                </a:cubicBezTo>
                <a:lnTo>
                  <a:pt x="531547" y="1103891"/>
                </a:lnTo>
                <a:lnTo>
                  <a:pt x="441574" y="1094821"/>
                </a:lnTo>
                <a:cubicBezTo>
                  <a:pt x="189568" y="1043253"/>
                  <a:pt x="0" y="820279"/>
                  <a:pt x="0" y="553028"/>
                </a:cubicBezTo>
                <a:cubicBezTo>
                  <a:pt x="0" y="247599"/>
                  <a:pt x="247599" y="0"/>
                  <a:pt x="553028" y="0"/>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FI"/>
          </a:p>
        </p:txBody>
      </p:sp>
      <p:sp>
        <p:nvSpPr>
          <p:cNvPr id="9" name="Freeform 8">
            <a:extLst>
              <a:ext uri="{FF2B5EF4-FFF2-40B4-BE49-F238E27FC236}">
                <a16:creationId xmlns:a16="http://schemas.microsoft.com/office/drawing/2014/main" id="{DD0EC037-95BB-9F2A-1CB8-781A7B178BE8}"/>
              </a:ext>
            </a:extLst>
          </p:cNvPr>
          <p:cNvSpPr/>
          <p:nvPr userDrawn="1"/>
        </p:nvSpPr>
        <p:spPr>
          <a:xfrm rot="5400000">
            <a:off x="6023320" y="2519819"/>
            <a:ext cx="1654736" cy="2667615"/>
          </a:xfrm>
          <a:custGeom>
            <a:avLst/>
            <a:gdLst>
              <a:gd name="connsiteX0" fmla="*/ 563838 w 2731284"/>
              <a:gd name="connsiteY0" fmla="*/ 0 h 4403486"/>
              <a:gd name="connsiteX1" fmla="*/ 755456 w 2731284"/>
              <a:gd name="connsiteY1" fmla="*/ 9676 h 4403486"/>
              <a:gd name="connsiteX2" fmla="*/ 2731284 w 2731284"/>
              <a:gd name="connsiteY2" fmla="*/ 2199166 h 4403486"/>
              <a:gd name="connsiteX3" fmla="*/ 755456 w 2731284"/>
              <a:gd name="connsiteY3" fmla="*/ 4388656 h 4403486"/>
              <a:gd name="connsiteX4" fmla="*/ 644619 w 2731284"/>
              <a:gd name="connsiteY4" fmla="*/ 4394253 h 4403486"/>
              <a:gd name="connsiteX5" fmla="*/ 553028 w 2731284"/>
              <a:gd name="connsiteY5" fmla="*/ 4403486 h 4403486"/>
              <a:gd name="connsiteX6" fmla="*/ 0 w 2731284"/>
              <a:gd name="connsiteY6" fmla="*/ 3850458 h 4403486"/>
              <a:gd name="connsiteX7" fmla="*/ 441574 w 2731284"/>
              <a:gd name="connsiteY7" fmla="*/ 3308666 h 4403486"/>
              <a:gd name="connsiteX8" fmla="*/ 531547 w 2731284"/>
              <a:gd name="connsiteY8" fmla="*/ 3299596 h 4403486"/>
              <a:gd name="connsiteX9" fmla="*/ 441574 w 2731284"/>
              <a:gd name="connsiteY9" fmla="*/ 3290526 h 4403486"/>
              <a:gd name="connsiteX10" fmla="*/ 0 w 2731284"/>
              <a:gd name="connsiteY10" fmla="*/ 2748733 h 4403486"/>
              <a:gd name="connsiteX11" fmla="*/ 441574 w 2731284"/>
              <a:gd name="connsiteY11" fmla="*/ 2206941 h 4403486"/>
              <a:gd name="connsiteX12" fmla="*/ 484304 w 2731284"/>
              <a:gd name="connsiteY12" fmla="*/ 2202633 h 4403486"/>
              <a:gd name="connsiteX13" fmla="*/ 441574 w 2731284"/>
              <a:gd name="connsiteY13" fmla="*/ 2198326 h 4403486"/>
              <a:gd name="connsiteX14" fmla="*/ 0 w 2731284"/>
              <a:gd name="connsiteY14" fmla="*/ 1656533 h 4403486"/>
              <a:gd name="connsiteX15" fmla="*/ 441574 w 2731284"/>
              <a:gd name="connsiteY15" fmla="*/ 1114741 h 4403486"/>
              <a:gd name="connsiteX16" fmla="*/ 531547 w 2731284"/>
              <a:gd name="connsiteY16" fmla="*/ 1105671 h 4403486"/>
              <a:gd name="connsiteX17" fmla="*/ 441574 w 2731284"/>
              <a:gd name="connsiteY17" fmla="*/ 1096601 h 4403486"/>
              <a:gd name="connsiteX18" fmla="*/ 0 w 2731284"/>
              <a:gd name="connsiteY18" fmla="*/ 554808 h 4403486"/>
              <a:gd name="connsiteX19" fmla="*/ 553028 w 2731284"/>
              <a:gd name="connsiteY19" fmla="*/ 1780 h 4403486"/>
              <a:gd name="connsiteX20" fmla="*/ 563838 w 2731284"/>
              <a:gd name="connsiteY20" fmla="*/ 2870 h 4403486"/>
              <a:gd name="connsiteX0" fmla="*/ 563838 w 2731284"/>
              <a:gd name="connsiteY0" fmla="*/ 0 h 4412138"/>
              <a:gd name="connsiteX1" fmla="*/ 755456 w 2731284"/>
              <a:gd name="connsiteY1" fmla="*/ 9676 h 4412138"/>
              <a:gd name="connsiteX2" fmla="*/ 2731284 w 2731284"/>
              <a:gd name="connsiteY2" fmla="*/ 2199166 h 4412138"/>
              <a:gd name="connsiteX3" fmla="*/ 755456 w 2731284"/>
              <a:gd name="connsiteY3" fmla="*/ 4388656 h 4412138"/>
              <a:gd name="connsiteX4" fmla="*/ 648109 w 2731284"/>
              <a:gd name="connsiteY4" fmla="*/ 4411704 h 4412138"/>
              <a:gd name="connsiteX5" fmla="*/ 553028 w 2731284"/>
              <a:gd name="connsiteY5" fmla="*/ 4403486 h 4412138"/>
              <a:gd name="connsiteX6" fmla="*/ 0 w 2731284"/>
              <a:gd name="connsiteY6" fmla="*/ 3850458 h 4412138"/>
              <a:gd name="connsiteX7" fmla="*/ 441574 w 2731284"/>
              <a:gd name="connsiteY7" fmla="*/ 3308666 h 4412138"/>
              <a:gd name="connsiteX8" fmla="*/ 531547 w 2731284"/>
              <a:gd name="connsiteY8" fmla="*/ 3299596 h 4412138"/>
              <a:gd name="connsiteX9" fmla="*/ 441574 w 2731284"/>
              <a:gd name="connsiteY9" fmla="*/ 3290526 h 4412138"/>
              <a:gd name="connsiteX10" fmla="*/ 0 w 2731284"/>
              <a:gd name="connsiteY10" fmla="*/ 2748733 h 4412138"/>
              <a:gd name="connsiteX11" fmla="*/ 441574 w 2731284"/>
              <a:gd name="connsiteY11" fmla="*/ 2206941 h 4412138"/>
              <a:gd name="connsiteX12" fmla="*/ 484304 w 2731284"/>
              <a:gd name="connsiteY12" fmla="*/ 2202633 h 4412138"/>
              <a:gd name="connsiteX13" fmla="*/ 441574 w 2731284"/>
              <a:gd name="connsiteY13" fmla="*/ 2198326 h 4412138"/>
              <a:gd name="connsiteX14" fmla="*/ 0 w 2731284"/>
              <a:gd name="connsiteY14" fmla="*/ 1656533 h 4412138"/>
              <a:gd name="connsiteX15" fmla="*/ 441574 w 2731284"/>
              <a:gd name="connsiteY15" fmla="*/ 1114741 h 4412138"/>
              <a:gd name="connsiteX16" fmla="*/ 531547 w 2731284"/>
              <a:gd name="connsiteY16" fmla="*/ 1105671 h 4412138"/>
              <a:gd name="connsiteX17" fmla="*/ 441574 w 2731284"/>
              <a:gd name="connsiteY17" fmla="*/ 1096601 h 4412138"/>
              <a:gd name="connsiteX18" fmla="*/ 0 w 2731284"/>
              <a:gd name="connsiteY18" fmla="*/ 554808 h 4412138"/>
              <a:gd name="connsiteX19" fmla="*/ 553028 w 2731284"/>
              <a:gd name="connsiteY19" fmla="*/ 1780 h 4412138"/>
              <a:gd name="connsiteX20" fmla="*/ 563838 w 2731284"/>
              <a:gd name="connsiteY20" fmla="*/ 2870 h 4412138"/>
              <a:gd name="connsiteX21" fmla="*/ 563838 w 2731284"/>
              <a:gd name="connsiteY21" fmla="*/ 0 h 4412138"/>
              <a:gd name="connsiteX0" fmla="*/ 563838 w 2731284"/>
              <a:gd name="connsiteY0" fmla="*/ 0 h 4403486"/>
              <a:gd name="connsiteX1" fmla="*/ 755456 w 2731284"/>
              <a:gd name="connsiteY1" fmla="*/ 9676 h 4403486"/>
              <a:gd name="connsiteX2" fmla="*/ 2731284 w 2731284"/>
              <a:gd name="connsiteY2" fmla="*/ 2199166 h 4403486"/>
              <a:gd name="connsiteX3" fmla="*/ 755456 w 2731284"/>
              <a:gd name="connsiteY3" fmla="*/ 4388656 h 4403486"/>
              <a:gd name="connsiteX4" fmla="*/ 553028 w 2731284"/>
              <a:gd name="connsiteY4" fmla="*/ 4403486 h 4403486"/>
              <a:gd name="connsiteX5" fmla="*/ 0 w 2731284"/>
              <a:gd name="connsiteY5" fmla="*/ 3850458 h 4403486"/>
              <a:gd name="connsiteX6" fmla="*/ 441574 w 2731284"/>
              <a:gd name="connsiteY6" fmla="*/ 3308666 h 4403486"/>
              <a:gd name="connsiteX7" fmla="*/ 531547 w 2731284"/>
              <a:gd name="connsiteY7" fmla="*/ 3299596 h 4403486"/>
              <a:gd name="connsiteX8" fmla="*/ 441574 w 2731284"/>
              <a:gd name="connsiteY8" fmla="*/ 3290526 h 4403486"/>
              <a:gd name="connsiteX9" fmla="*/ 0 w 2731284"/>
              <a:gd name="connsiteY9" fmla="*/ 2748733 h 4403486"/>
              <a:gd name="connsiteX10" fmla="*/ 441574 w 2731284"/>
              <a:gd name="connsiteY10" fmla="*/ 2206941 h 4403486"/>
              <a:gd name="connsiteX11" fmla="*/ 484304 w 2731284"/>
              <a:gd name="connsiteY11" fmla="*/ 2202633 h 4403486"/>
              <a:gd name="connsiteX12" fmla="*/ 441574 w 2731284"/>
              <a:gd name="connsiteY12" fmla="*/ 2198326 h 4403486"/>
              <a:gd name="connsiteX13" fmla="*/ 0 w 2731284"/>
              <a:gd name="connsiteY13" fmla="*/ 1656533 h 4403486"/>
              <a:gd name="connsiteX14" fmla="*/ 441574 w 2731284"/>
              <a:gd name="connsiteY14" fmla="*/ 1114741 h 4403486"/>
              <a:gd name="connsiteX15" fmla="*/ 531547 w 2731284"/>
              <a:gd name="connsiteY15" fmla="*/ 1105671 h 4403486"/>
              <a:gd name="connsiteX16" fmla="*/ 441574 w 2731284"/>
              <a:gd name="connsiteY16" fmla="*/ 1096601 h 4403486"/>
              <a:gd name="connsiteX17" fmla="*/ 0 w 2731284"/>
              <a:gd name="connsiteY17" fmla="*/ 554808 h 4403486"/>
              <a:gd name="connsiteX18" fmla="*/ 553028 w 2731284"/>
              <a:gd name="connsiteY18" fmla="*/ 1780 h 4403486"/>
              <a:gd name="connsiteX19" fmla="*/ 563838 w 2731284"/>
              <a:gd name="connsiteY19" fmla="*/ 2870 h 4403486"/>
              <a:gd name="connsiteX20" fmla="*/ 563838 w 2731284"/>
              <a:gd name="connsiteY20" fmla="*/ 0 h 4403486"/>
              <a:gd name="connsiteX0" fmla="*/ 563838 w 2731284"/>
              <a:gd name="connsiteY0" fmla="*/ 0 h 4403486"/>
              <a:gd name="connsiteX1" fmla="*/ 755456 w 2731284"/>
              <a:gd name="connsiteY1" fmla="*/ 9676 h 4403486"/>
              <a:gd name="connsiteX2" fmla="*/ 2731284 w 2731284"/>
              <a:gd name="connsiteY2" fmla="*/ 2199166 h 4403486"/>
              <a:gd name="connsiteX3" fmla="*/ 755456 w 2731284"/>
              <a:gd name="connsiteY3" fmla="*/ 4388656 h 4403486"/>
              <a:gd name="connsiteX4" fmla="*/ 553028 w 2731284"/>
              <a:gd name="connsiteY4" fmla="*/ 4403486 h 4403486"/>
              <a:gd name="connsiteX5" fmla="*/ 0 w 2731284"/>
              <a:gd name="connsiteY5" fmla="*/ 3850458 h 4403486"/>
              <a:gd name="connsiteX6" fmla="*/ 441574 w 2731284"/>
              <a:gd name="connsiteY6" fmla="*/ 3308666 h 4403486"/>
              <a:gd name="connsiteX7" fmla="*/ 531547 w 2731284"/>
              <a:gd name="connsiteY7" fmla="*/ 3299596 h 4403486"/>
              <a:gd name="connsiteX8" fmla="*/ 441574 w 2731284"/>
              <a:gd name="connsiteY8" fmla="*/ 3290526 h 4403486"/>
              <a:gd name="connsiteX9" fmla="*/ 0 w 2731284"/>
              <a:gd name="connsiteY9" fmla="*/ 2748733 h 4403486"/>
              <a:gd name="connsiteX10" fmla="*/ 441574 w 2731284"/>
              <a:gd name="connsiteY10" fmla="*/ 2206941 h 4403486"/>
              <a:gd name="connsiteX11" fmla="*/ 484304 w 2731284"/>
              <a:gd name="connsiteY11" fmla="*/ 2202633 h 4403486"/>
              <a:gd name="connsiteX12" fmla="*/ 441574 w 2731284"/>
              <a:gd name="connsiteY12" fmla="*/ 2198326 h 4403486"/>
              <a:gd name="connsiteX13" fmla="*/ 0 w 2731284"/>
              <a:gd name="connsiteY13" fmla="*/ 1656533 h 4403486"/>
              <a:gd name="connsiteX14" fmla="*/ 441574 w 2731284"/>
              <a:gd name="connsiteY14" fmla="*/ 1114741 h 4403486"/>
              <a:gd name="connsiteX15" fmla="*/ 531547 w 2731284"/>
              <a:gd name="connsiteY15" fmla="*/ 1105671 h 4403486"/>
              <a:gd name="connsiteX16" fmla="*/ 441574 w 2731284"/>
              <a:gd name="connsiteY16" fmla="*/ 1096601 h 4403486"/>
              <a:gd name="connsiteX17" fmla="*/ 0 w 2731284"/>
              <a:gd name="connsiteY17" fmla="*/ 554808 h 4403486"/>
              <a:gd name="connsiteX18" fmla="*/ 553028 w 2731284"/>
              <a:gd name="connsiteY18" fmla="*/ 1780 h 4403486"/>
              <a:gd name="connsiteX19" fmla="*/ 563838 w 2731284"/>
              <a:gd name="connsiteY19" fmla="*/ 2870 h 4403486"/>
              <a:gd name="connsiteX20" fmla="*/ 563838 w 2731284"/>
              <a:gd name="connsiteY20" fmla="*/ 0 h 4403486"/>
              <a:gd name="connsiteX0" fmla="*/ 563838 w 2731284"/>
              <a:gd name="connsiteY0" fmla="*/ 0 h 4404466"/>
              <a:gd name="connsiteX1" fmla="*/ 755456 w 2731284"/>
              <a:gd name="connsiteY1" fmla="*/ 9676 h 4404466"/>
              <a:gd name="connsiteX2" fmla="*/ 2731284 w 2731284"/>
              <a:gd name="connsiteY2" fmla="*/ 2199166 h 4404466"/>
              <a:gd name="connsiteX3" fmla="*/ 755456 w 2731284"/>
              <a:gd name="connsiteY3" fmla="*/ 4388656 h 4404466"/>
              <a:gd name="connsiteX4" fmla="*/ 553028 w 2731284"/>
              <a:gd name="connsiteY4" fmla="*/ 4403486 h 4404466"/>
              <a:gd name="connsiteX5" fmla="*/ 0 w 2731284"/>
              <a:gd name="connsiteY5" fmla="*/ 3850458 h 4404466"/>
              <a:gd name="connsiteX6" fmla="*/ 441574 w 2731284"/>
              <a:gd name="connsiteY6" fmla="*/ 3308666 h 4404466"/>
              <a:gd name="connsiteX7" fmla="*/ 531547 w 2731284"/>
              <a:gd name="connsiteY7" fmla="*/ 3299596 h 4404466"/>
              <a:gd name="connsiteX8" fmla="*/ 441574 w 2731284"/>
              <a:gd name="connsiteY8" fmla="*/ 3290526 h 4404466"/>
              <a:gd name="connsiteX9" fmla="*/ 0 w 2731284"/>
              <a:gd name="connsiteY9" fmla="*/ 2748733 h 4404466"/>
              <a:gd name="connsiteX10" fmla="*/ 441574 w 2731284"/>
              <a:gd name="connsiteY10" fmla="*/ 2206941 h 4404466"/>
              <a:gd name="connsiteX11" fmla="*/ 484304 w 2731284"/>
              <a:gd name="connsiteY11" fmla="*/ 2202633 h 4404466"/>
              <a:gd name="connsiteX12" fmla="*/ 441574 w 2731284"/>
              <a:gd name="connsiteY12" fmla="*/ 2198326 h 4404466"/>
              <a:gd name="connsiteX13" fmla="*/ 0 w 2731284"/>
              <a:gd name="connsiteY13" fmla="*/ 1656533 h 4404466"/>
              <a:gd name="connsiteX14" fmla="*/ 441574 w 2731284"/>
              <a:gd name="connsiteY14" fmla="*/ 1114741 h 4404466"/>
              <a:gd name="connsiteX15" fmla="*/ 531547 w 2731284"/>
              <a:gd name="connsiteY15" fmla="*/ 1105671 h 4404466"/>
              <a:gd name="connsiteX16" fmla="*/ 441574 w 2731284"/>
              <a:gd name="connsiteY16" fmla="*/ 1096601 h 4404466"/>
              <a:gd name="connsiteX17" fmla="*/ 0 w 2731284"/>
              <a:gd name="connsiteY17" fmla="*/ 554808 h 4404466"/>
              <a:gd name="connsiteX18" fmla="*/ 553028 w 2731284"/>
              <a:gd name="connsiteY18" fmla="*/ 1780 h 4404466"/>
              <a:gd name="connsiteX19" fmla="*/ 563838 w 2731284"/>
              <a:gd name="connsiteY19" fmla="*/ 2870 h 4404466"/>
              <a:gd name="connsiteX20" fmla="*/ 563838 w 2731284"/>
              <a:gd name="connsiteY20" fmla="*/ 0 h 4404466"/>
              <a:gd name="connsiteX0" fmla="*/ 563838 w 2731284"/>
              <a:gd name="connsiteY0" fmla="*/ 0 h 4405270"/>
              <a:gd name="connsiteX1" fmla="*/ 755456 w 2731284"/>
              <a:gd name="connsiteY1" fmla="*/ 9676 h 4405270"/>
              <a:gd name="connsiteX2" fmla="*/ 2731284 w 2731284"/>
              <a:gd name="connsiteY2" fmla="*/ 2199166 h 4405270"/>
              <a:gd name="connsiteX3" fmla="*/ 755456 w 2731284"/>
              <a:gd name="connsiteY3" fmla="*/ 4388656 h 4405270"/>
              <a:gd name="connsiteX4" fmla="*/ 553028 w 2731284"/>
              <a:gd name="connsiteY4" fmla="*/ 4403486 h 4405270"/>
              <a:gd name="connsiteX5" fmla="*/ 0 w 2731284"/>
              <a:gd name="connsiteY5" fmla="*/ 3850458 h 4405270"/>
              <a:gd name="connsiteX6" fmla="*/ 441574 w 2731284"/>
              <a:gd name="connsiteY6" fmla="*/ 3308666 h 4405270"/>
              <a:gd name="connsiteX7" fmla="*/ 531547 w 2731284"/>
              <a:gd name="connsiteY7" fmla="*/ 3299596 h 4405270"/>
              <a:gd name="connsiteX8" fmla="*/ 441574 w 2731284"/>
              <a:gd name="connsiteY8" fmla="*/ 3290526 h 4405270"/>
              <a:gd name="connsiteX9" fmla="*/ 0 w 2731284"/>
              <a:gd name="connsiteY9" fmla="*/ 2748733 h 4405270"/>
              <a:gd name="connsiteX10" fmla="*/ 441574 w 2731284"/>
              <a:gd name="connsiteY10" fmla="*/ 2206941 h 4405270"/>
              <a:gd name="connsiteX11" fmla="*/ 484304 w 2731284"/>
              <a:gd name="connsiteY11" fmla="*/ 2202633 h 4405270"/>
              <a:gd name="connsiteX12" fmla="*/ 441574 w 2731284"/>
              <a:gd name="connsiteY12" fmla="*/ 2198326 h 4405270"/>
              <a:gd name="connsiteX13" fmla="*/ 0 w 2731284"/>
              <a:gd name="connsiteY13" fmla="*/ 1656533 h 4405270"/>
              <a:gd name="connsiteX14" fmla="*/ 441574 w 2731284"/>
              <a:gd name="connsiteY14" fmla="*/ 1114741 h 4405270"/>
              <a:gd name="connsiteX15" fmla="*/ 531547 w 2731284"/>
              <a:gd name="connsiteY15" fmla="*/ 1105671 h 4405270"/>
              <a:gd name="connsiteX16" fmla="*/ 441574 w 2731284"/>
              <a:gd name="connsiteY16" fmla="*/ 1096601 h 4405270"/>
              <a:gd name="connsiteX17" fmla="*/ 0 w 2731284"/>
              <a:gd name="connsiteY17" fmla="*/ 554808 h 4405270"/>
              <a:gd name="connsiteX18" fmla="*/ 553028 w 2731284"/>
              <a:gd name="connsiteY18" fmla="*/ 1780 h 4405270"/>
              <a:gd name="connsiteX19" fmla="*/ 563838 w 2731284"/>
              <a:gd name="connsiteY19" fmla="*/ 2870 h 4405270"/>
              <a:gd name="connsiteX20" fmla="*/ 563838 w 2731284"/>
              <a:gd name="connsiteY20" fmla="*/ 0 h 4405270"/>
              <a:gd name="connsiteX0" fmla="*/ 563838 w 2731284"/>
              <a:gd name="connsiteY0" fmla="*/ 0 h 4406620"/>
              <a:gd name="connsiteX1" fmla="*/ 755456 w 2731284"/>
              <a:gd name="connsiteY1" fmla="*/ 9676 h 4406620"/>
              <a:gd name="connsiteX2" fmla="*/ 2731284 w 2731284"/>
              <a:gd name="connsiteY2" fmla="*/ 2199166 h 4406620"/>
              <a:gd name="connsiteX3" fmla="*/ 755456 w 2731284"/>
              <a:gd name="connsiteY3" fmla="*/ 4388656 h 4406620"/>
              <a:gd name="connsiteX4" fmla="*/ 553028 w 2731284"/>
              <a:gd name="connsiteY4" fmla="*/ 4403486 h 4406620"/>
              <a:gd name="connsiteX5" fmla="*/ 0 w 2731284"/>
              <a:gd name="connsiteY5" fmla="*/ 3850458 h 4406620"/>
              <a:gd name="connsiteX6" fmla="*/ 441574 w 2731284"/>
              <a:gd name="connsiteY6" fmla="*/ 3308666 h 4406620"/>
              <a:gd name="connsiteX7" fmla="*/ 531547 w 2731284"/>
              <a:gd name="connsiteY7" fmla="*/ 3299596 h 4406620"/>
              <a:gd name="connsiteX8" fmla="*/ 441574 w 2731284"/>
              <a:gd name="connsiteY8" fmla="*/ 3290526 h 4406620"/>
              <a:gd name="connsiteX9" fmla="*/ 0 w 2731284"/>
              <a:gd name="connsiteY9" fmla="*/ 2748733 h 4406620"/>
              <a:gd name="connsiteX10" fmla="*/ 441574 w 2731284"/>
              <a:gd name="connsiteY10" fmla="*/ 2206941 h 4406620"/>
              <a:gd name="connsiteX11" fmla="*/ 484304 w 2731284"/>
              <a:gd name="connsiteY11" fmla="*/ 2202633 h 4406620"/>
              <a:gd name="connsiteX12" fmla="*/ 441574 w 2731284"/>
              <a:gd name="connsiteY12" fmla="*/ 2198326 h 4406620"/>
              <a:gd name="connsiteX13" fmla="*/ 0 w 2731284"/>
              <a:gd name="connsiteY13" fmla="*/ 1656533 h 4406620"/>
              <a:gd name="connsiteX14" fmla="*/ 441574 w 2731284"/>
              <a:gd name="connsiteY14" fmla="*/ 1114741 h 4406620"/>
              <a:gd name="connsiteX15" fmla="*/ 531547 w 2731284"/>
              <a:gd name="connsiteY15" fmla="*/ 1105671 h 4406620"/>
              <a:gd name="connsiteX16" fmla="*/ 441574 w 2731284"/>
              <a:gd name="connsiteY16" fmla="*/ 1096601 h 4406620"/>
              <a:gd name="connsiteX17" fmla="*/ 0 w 2731284"/>
              <a:gd name="connsiteY17" fmla="*/ 554808 h 4406620"/>
              <a:gd name="connsiteX18" fmla="*/ 553028 w 2731284"/>
              <a:gd name="connsiteY18" fmla="*/ 1780 h 4406620"/>
              <a:gd name="connsiteX19" fmla="*/ 563838 w 2731284"/>
              <a:gd name="connsiteY19" fmla="*/ 2870 h 4406620"/>
              <a:gd name="connsiteX20" fmla="*/ 563838 w 2731284"/>
              <a:gd name="connsiteY20" fmla="*/ 0 h 4406620"/>
              <a:gd name="connsiteX0" fmla="*/ 563838 w 2731284"/>
              <a:gd name="connsiteY0" fmla="*/ 0 h 4407178"/>
              <a:gd name="connsiteX1" fmla="*/ 755456 w 2731284"/>
              <a:gd name="connsiteY1" fmla="*/ 9676 h 4407178"/>
              <a:gd name="connsiteX2" fmla="*/ 2731284 w 2731284"/>
              <a:gd name="connsiteY2" fmla="*/ 2199166 h 4407178"/>
              <a:gd name="connsiteX3" fmla="*/ 755456 w 2731284"/>
              <a:gd name="connsiteY3" fmla="*/ 4388656 h 4407178"/>
              <a:gd name="connsiteX4" fmla="*/ 553028 w 2731284"/>
              <a:gd name="connsiteY4" fmla="*/ 4403486 h 4407178"/>
              <a:gd name="connsiteX5" fmla="*/ 0 w 2731284"/>
              <a:gd name="connsiteY5" fmla="*/ 3850458 h 4407178"/>
              <a:gd name="connsiteX6" fmla="*/ 441574 w 2731284"/>
              <a:gd name="connsiteY6" fmla="*/ 3308666 h 4407178"/>
              <a:gd name="connsiteX7" fmla="*/ 531547 w 2731284"/>
              <a:gd name="connsiteY7" fmla="*/ 3299596 h 4407178"/>
              <a:gd name="connsiteX8" fmla="*/ 441574 w 2731284"/>
              <a:gd name="connsiteY8" fmla="*/ 3290526 h 4407178"/>
              <a:gd name="connsiteX9" fmla="*/ 0 w 2731284"/>
              <a:gd name="connsiteY9" fmla="*/ 2748733 h 4407178"/>
              <a:gd name="connsiteX10" fmla="*/ 441574 w 2731284"/>
              <a:gd name="connsiteY10" fmla="*/ 2206941 h 4407178"/>
              <a:gd name="connsiteX11" fmla="*/ 484304 w 2731284"/>
              <a:gd name="connsiteY11" fmla="*/ 2202633 h 4407178"/>
              <a:gd name="connsiteX12" fmla="*/ 441574 w 2731284"/>
              <a:gd name="connsiteY12" fmla="*/ 2198326 h 4407178"/>
              <a:gd name="connsiteX13" fmla="*/ 0 w 2731284"/>
              <a:gd name="connsiteY13" fmla="*/ 1656533 h 4407178"/>
              <a:gd name="connsiteX14" fmla="*/ 441574 w 2731284"/>
              <a:gd name="connsiteY14" fmla="*/ 1114741 h 4407178"/>
              <a:gd name="connsiteX15" fmla="*/ 531547 w 2731284"/>
              <a:gd name="connsiteY15" fmla="*/ 1105671 h 4407178"/>
              <a:gd name="connsiteX16" fmla="*/ 441574 w 2731284"/>
              <a:gd name="connsiteY16" fmla="*/ 1096601 h 4407178"/>
              <a:gd name="connsiteX17" fmla="*/ 0 w 2731284"/>
              <a:gd name="connsiteY17" fmla="*/ 554808 h 4407178"/>
              <a:gd name="connsiteX18" fmla="*/ 553028 w 2731284"/>
              <a:gd name="connsiteY18" fmla="*/ 1780 h 4407178"/>
              <a:gd name="connsiteX19" fmla="*/ 563838 w 2731284"/>
              <a:gd name="connsiteY19" fmla="*/ 2870 h 4407178"/>
              <a:gd name="connsiteX20" fmla="*/ 563838 w 2731284"/>
              <a:gd name="connsiteY20" fmla="*/ 0 h 4407178"/>
              <a:gd name="connsiteX0" fmla="*/ 563838 w 2731284"/>
              <a:gd name="connsiteY0" fmla="*/ 0 h 4406620"/>
              <a:gd name="connsiteX1" fmla="*/ 755456 w 2731284"/>
              <a:gd name="connsiteY1" fmla="*/ 9676 h 4406620"/>
              <a:gd name="connsiteX2" fmla="*/ 2731284 w 2731284"/>
              <a:gd name="connsiteY2" fmla="*/ 2199166 h 4406620"/>
              <a:gd name="connsiteX3" fmla="*/ 755456 w 2731284"/>
              <a:gd name="connsiteY3" fmla="*/ 4388656 h 4406620"/>
              <a:gd name="connsiteX4" fmla="*/ 553028 w 2731284"/>
              <a:gd name="connsiteY4" fmla="*/ 4403486 h 4406620"/>
              <a:gd name="connsiteX5" fmla="*/ 0 w 2731284"/>
              <a:gd name="connsiteY5" fmla="*/ 3850458 h 4406620"/>
              <a:gd name="connsiteX6" fmla="*/ 441574 w 2731284"/>
              <a:gd name="connsiteY6" fmla="*/ 3308666 h 4406620"/>
              <a:gd name="connsiteX7" fmla="*/ 531547 w 2731284"/>
              <a:gd name="connsiteY7" fmla="*/ 3299596 h 4406620"/>
              <a:gd name="connsiteX8" fmla="*/ 441574 w 2731284"/>
              <a:gd name="connsiteY8" fmla="*/ 3290526 h 4406620"/>
              <a:gd name="connsiteX9" fmla="*/ 0 w 2731284"/>
              <a:gd name="connsiteY9" fmla="*/ 2748733 h 4406620"/>
              <a:gd name="connsiteX10" fmla="*/ 441574 w 2731284"/>
              <a:gd name="connsiteY10" fmla="*/ 2206941 h 4406620"/>
              <a:gd name="connsiteX11" fmla="*/ 484304 w 2731284"/>
              <a:gd name="connsiteY11" fmla="*/ 2202633 h 4406620"/>
              <a:gd name="connsiteX12" fmla="*/ 441574 w 2731284"/>
              <a:gd name="connsiteY12" fmla="*/ 2198326 h 4406620"/>
              <a:gd name="connsiteX13" fmla="*/ 0 w 2731284"/>
              <a:gd name="connsiteY13" fmla="*/ 1656533 h 4406620"/>
              <a:gd name="connsiteX14" fmla="*/ 441574 w 2731284"/>
              <a:gd name="connsiteY14" fmla="*/ 1114741 h 4406620"/>
              <a:gd name="connsiteX15" fmla="*/ 531547 w 2731284"/>
              <a:gd name="connsiteY15" fmla="*/ 1105671 h 4406620"/>
              <a:gd name="connsiteX16" fmla="*/ 441574 w 2731284"/>
              <a:gd name="connsiteY16" fmla="*/ 1096601 h 4406620"/>
              <a:gd name="connsiteX17" fmla="*/ 0 w 2731284"/>
              <a:gd name="connsiteY17" fmla="*/ 554808 h 4406620"/>
              <a:gd name="connsiteX18" fmla="*/ 553028 w 2731284"/>
              <a:gd name="connsiteY18" fmla="*/ 1780 h 4406620"/>
              <a:gd name="connsiteX19" fmla="*/ 563838 w 2731284"/>
              <a:gd name="connsiteY19" fmla="*/ 2870 h 4406620"/>
              <a:gd name="connsiteX20" fmla="*/ 563838 w 2731284"/>
              <a:gd name="connsiteY20" fmla="*/ 0 h 4406620"/>
              <a:gd name="connsiteX0" fmla="*/ 563838 w 2731284"/>
              <a:gd name="connsiteY0" fmla="*/ 0 h 4403486"/>
              <a:gd name="connsiteX1" fmla="*/ 755456 w 2731284"/>
              <a:gd name="connsiteY1" fmla="*/ 9676 h 4403486"/>
              <a:gd name="connsiteX2" fmla="*/ 2731284 w 2731284"/>
              <a:gd name="connsiteY2" fmla="*/ 2199166 h 4403486"/>
              <a:gd name="connsiteX3" fmla="*/ 755456 w 2731284"/>
              <a:gd name="connsiteY3" fmla="*/ 4388656 h 4403486"/>
              <a:gd name="connsiteX4" fmla="*/ 553028 w 2731284"/>
              <a:gd name="connsiteY4" fmla="*/ 4403486 h 4403486"/>
              <a:gd name="connsiteX5" fmla="*/ 0 w 2731284"/>
              <a:gd name="connsiteY5" fmla="*/ 3850458 h 4403486"/>
              <a:gd name="connsiteX6" fmla="*/ 441574 w 2731284"/>
              <a:gd name="connsiteY6" fmla="*/ 3308666 h 4403486"/>
              <a:gd name="connsiteX7" fmla="*/ 531547 w 2731284"/>
              <a:gd name="connsiteY7" fmla="*/ 3299596 h 4403486"/>
              <a:gd name="connsiteX8" fmla="*/ 441574 w 2731284"/>
              <a:gd name="connsiteY8" fmla="*/ 3290526 h 4403486"/>
              <a:gd name="connsiteX9" fmla="*/ 0 w 2731284"/>
              <a:gd name="connsiteY9" fmla="*/ 2748733 h 4403486"/>
              <a:gd name="connsiteX10" fmla="*/ 441574 w 2731284"/>
              <a:gd name="connsiteY10" fmla="*/ 2206941 h 4403486"/>
              <a:gd name="connsiteX11" fmla="*/ 484304 w 2731284"/>
              <a:gd name="connsiteY11" fmla="*/ 2202633 h 4403486"/>
              <a:gd name="connsiteX12" fmla="*/ 441574 w 2731284"/>
              <a:gd name="connsiteY12" fmla="*/ 2198326 h 4403486"/>
              <a:gd name="connsiteX13" fmla="*/ 0 w 2731284"/>
              <a:gd name="connsiteY13" fmla="*/ 1656533 h 4403486"/>
              <a:gd name="connsiteX14" fmla="*/ 441574 w 2731284"/>
              <a:gd name="connsiteY14" fmla="*/ 1114741 h 4403486"/>
              <a:gd name="connsiteX15" fmla="*/ 531547 w 2731284"/>
              <a:gd name="connsiteY15" fmla="*/ 1105671 h 4403486"/>
              <a:gd name="connsiteX16" fmla="*/ 441574 w 2731284"/>
              <a:gd name="connsiteY16" fmla="*/ 1096601 h 4403486"/>
              <a:gd name="connsiteX17" fmla="*/ 0 w 2731284"/>
              <a:gd name="connsiteY17" fmla="*/ 554808 h 4403486"/>
              <a:gd name="connsiteX18" fmla="*/ 553028 w 2731284"/>
              <a:gd name="connsiteY18" fmla="*/ 1780 h 4403486"/>
              <a:gd name="connsiteX19" fmla="*/ 563838 w 2731284"/>
              <a:gd name="connsiteY19" fmla="*/ 2870 h 4403486"/>
              <a:gd name="connsiteX20" fmla="*/ 563838 w 2731284"/>
              <a:gd name="connsiteY20" fmla="*/ 0 h 4403486"/>
              <a:gd name="connsiteX0" fmla="*/ 563838 w 2731284"/>
              <a:gd name="connsiteY0" fmla="*/ 618 h 4404104"/>
              <a:gd name="connsiteX1" fmla="*/ 755456 w 2731284"/>
              <a:gd name="connsiteY1" fmla="*/ 10294 h 4404104"/>
              <a:gd name="connsiteX2" fmla="*/ 2731284 w 2731284"/>
              <a:gd name="connsiteY2" fmla="*/ 2199784 h 4404104"/>
              <a:gd name="connsiteX3" fmla="*/ 755456 w 2731284"/>
              <a:gd name="connsiteY3" fmla="*/ 4389274 h 4404104"/>
              <a:gd name="connsiteX4" fmla="*/ 553028 w 2731284"/>
              <a:gd name="connsiteY4" fmla="*/ 4404104 h 4404104"/>
              <a:gd name="connsiteX5" fmla="*/ 0 w 2731284"/>
              <a:gd name="connsiteY5" fmla="*/ 3851076 h 4404104"/>
              <a:gd name="connsiteX6" fmla="*/ 441574 w 2731284"/>
              <a:gd name="connsiteY6" fmla="*/ 3309284 h 4404104"/>
              <a:gd name="connsiteX7" fmla="*/ 531547 w 2731284"/>
              <a:gd name="connsiteY7" fmla="*/ 3300214 h 4404104"/>
              <a:gd name="connsiteX8" fmla="*/ 441574 w 2731284"/>
              <a:gd name="connsiteY8" fmla="*/ 3291144 h 4404104"/>
              <a:gd name="connsiteX9" fmla="*/ 0 w 2731284"/>
              <a:gd name="connsiteY9" fmla="*/ 2749351 h 4404104"/>
              <a:gd name="connsiteX10" fmla="*/ 441574 w 2731284"/>
              <a:gd name="connsiteY10" fmla="*/ 2207559 h 4404104"/>
              <a:gd name="connsiteX11" fmla="*/ 484304 w 2731284"/>
              <a:gd name="connsiteY11" fmla="*/ 2203251 h 4404104"/>
              <a:gd name="connsiteX12" fmla="*/ 441574 w 2731284"/>
              <a:gd name="connsiteY12" fmla="*/ 2198944 h 4404104"/>
              <a:gd name="connsiteX13" fmla="*/ 0 w 2731284"/>
              <a:gd name="connsiteY13" fmla="*/ 1657151 h 4404104"/>
              <a:gd name="connsiteX14" fmla="*/ 441574 w 2731284"/>
              <a:gd name="connsiteY14" fmla="*/ 1115359 h 4404104"/>
              <a:gd name="connsiteX15" fmla="*/ 531547 w 2731284"/>
              <a:gd name="connsiteY15" fmla="*/ 1106289 h 4404104"/>
              <a:gd name="connsiteX16" fmla="*/ 441574 w 2731284"/>
              <a:gd name="connsiteY16" fmla="*/ 1097219 h 4404104"/>
              <a:gd name="connsiteX17" fmla="*/ 0 w 2731284"/>
              <a:gd name="connsiteY17" fmla="*/ 555426 h 4404104"/>
              <a:gd name="connsiteX18" fmla="*/ 553028 w 2731284"/>
              <a:gd name="connsiteY18" fmla="*/ 2398 h 4404104"/>
              <a:gd name="connsiteX19" fmla="*/ 563838 w 2731284"/>
              <a:gd name="connsiteY19" fmla="*/ 3488 h 4404104"/>
              <a:gd name="connsiteX20" fmla="*/ 563838 w 2731284"/>
              <a:gd name="connsiteY20" fmla="*/ 618 h 4404104"/>
              <a:gd name="connsiteX0" fmla="*/ 652738 w 2731284"/>
              <a:gd name="connsiteY0" fmla="*/ 265 h 4419626"/>
              <a:gd name="connsiteX1" fmla="*/ 755456 w 2731284"/>
              <a:gd name="connsiteY1" fmla="*/ 25816 h 4419626"/>
              <a:gd name="connsiteX2" fmla="*/ 2731284 w 2731284"/>
              <a:gd name="connsiteY2" fmla="*/ 2215306 h 4419626"/>
              <a:gd name="connsiteX3" fmla="*/ 755456 w 2731284"/>
              <a:gd name="connsiteY3" fmla="*/ 4404796 h 4419626"/>
              <a:gd name="connsiteX4" fmla="*/ 553028 w 2731284"/>
              <a:gd name="connsiteY4" fmla="*/ 4419626 h 4419626"/>
              <a:gd name="connsiteX5" fmla="*/ 0 w 2731284"/>
              <a:gd name="connsiteY5" fmla="*/ 3866598 h 4419626"/>
              <a:gd name="connsiteX6" fmla="*/ 441574 w 2731284"/>
              <a:gd name="connsiteY6" fmla="*/ 3324806 h 4419626"/>
              <a:gd name="connsiteX7" fmla="*/ 531547 w 2731284"/>
              <a:gd name="connsiteY7" fmla="*/ 3315736 h 4419626"/>
              <a:gd name="connsiteX8" fmla="*/ 441574 w 2731284"/>
              <a:gd name="connsiteY8" fmla="*/ 3306666 h 4419626"/>
              <a:gd name="connsiteX9" fmla="*/ 0 w 2731284"/>
              <a:gd name="connsiteY9" fmla="*/ 2764873 h 4419626"/>
              <a:gd name="connsiteX10" fmla="*/ 441574 w 2731284"/>
              <a:gd name="connsiteY10" fmla="*/ 2223081 h 4419626"/>
              <a:gd name="connsiteX11" fmla="*/ 484304 w 2731284"/>
              <a:gd name="connsiteY11" fmla="*/ 2218773 h 4419626"/>
              <a:gd name="connsiteX12" fmla="*/ 441574 w 2731284"/>
              <a:gd name="connsiteY12" fmla="*/ 2214466 h 4419626"/>
              <a:gd name="connsiteX13" fmla="*/ 0 w 2731284"/>
              <a:gd name="connsiteY13" fmla="*/ 1672673 h 4419626"/>
              <a:gd name="connsiteX14" fmla="*/ 441574 w 2731284"/>
              <a:gd name="connsiteY14" fmla="*/ 1130881 h 4419626"/>
              <a:gd name="connsiteX15" fmla="*/ 531547 w 2731284"/>
              <a:gd name="connsiteY15" fmla="*/ 1121811 h 4419626"/>
              <a:gd name="connsiteX16" fmla="*/ 441574 w 2731284"/>
              <a:gd name="connsiteY16" fmla="*/ 1112741 h 4419626"/>
              <a:gd name="connsiteX17" fmla="*/ 0 w 2731284"/>
              <a:gd name="connsiteY17" fmla="*/ 570948 h 4419626"/>
              <a:gd name="connsiteX18" fmla="*/ 553028 w 2731284"/>
              <a:gd name="connsiteY18" fmla="*/ 17920 h 4419626"/>
              <a:gd name="connsiteX19" fmla="*/ 563838 w 2731284"/>
              <a:gd name="connsiteY19" fmla="*/ 19010 h 4419626"/>
              <a:gd name="connsiteX20" fmla="*/ 652738 w 2731284"/>
              <a:gd name="connsiteY20" fmla="*/ 265 h 4419626"/>
              <a:gd name="connsiteX0" fmla="*/ 563838 w 2731284"/>
              <a:gd name="connsiteY0" fmla="*/ 1090 h 4401706"/>
              <a:gd name="connsiteX1" fmla="*/ 755456 w 2731284"/>
              <a:gd name="connsiteY1" fmla="*/ 7896 h 4401706"/>
              <a:gd name="connsiteX2" fmla="*/ 2731284 w 2731284"/>
              <a:gd name="connsiteY2" fmla="*/ 2197386 h 4401706"/>
              <a:gd name="connsiteX3" fmla="*/ 755456 w 2731284"/>
              <a:gd name="connsiteY3" fmla="*/ 4386876 h 4401706"/>
              <a:gd name="connsiteX4" fmla="*/ 553028 w 2731284"/>
              <a:gd name="connsiteY4" fmla="*/ 4401706 h 4401706"/>
              <a:gd name="connsiteX5" fmla="*/ 0 w 2731284"/>
              <a:gd name="connsiteY5" fmla="*/ 3848678 h 4401706"/>
              <a:gd name="connsiteX6" fmla="*/ 441574 w 2731284"/>
              <a:gd name="connsiteY6" fmla="*/ 3306886 h 4401706"/>
              <a:gd name="connsiteX7" fmla="*/ 531547 w 2731284"/>
              <a:gd name="connsiteY7" fmla="*/ 3297816 h 4401706"/>
              <a:gd name="connsiteX8" fmla="*/ 441574 w 2731284"/>
              <a:gd name="connsiteY8" fmla="*/ 3288746 h 4401706"/>
              <a:gd name="connsiteX9" fmla="*/ 0 w 2731284"/>
              <a:gd name="connsiteY9" fmla="*/ 2746953 h 4401706"/>
              <a:gd name="connsiteX10" fmla="*/ 441574 w 2731284"/>
              <a:gd name="connsiteY10" fmla="*/ 2205161 h 4401706"/>
              <a:gd name="connsiteX11" fmla="*/ 484304 w 2731284"/>
              <a:gd name="connsiteY11" fmla="*/ 2200853 h 4401706"/>
              <a:gd name="connsiteX12" fmla="*/ 441574 w 2731284"/>
              <a:gd name="connsiteY12" fmla="*/ 2196546 h 4401706"/>
              <a:gd name="connsiteX13" fmla="*/ 0 w 2731284"/>
              <a:gd name="connsiteY13" fmla="*/ 1654753 h 4401706"/>
              <a:gd name="connsiteX14" fmla="*/ 441574 w 2731284"/>
              <a:gd name="connsiteY14" fmla="*/ 1112961 h 4401706"/>
              <a:gd name="connsiteX15" fmla="*/ 531547 w 2731284"/>
              <a:gd name="connsiteY15" fmla="*/ 1103891 h 4401706"/>
              <a:gd name="connsiteX16" fmla="*/ 441574 w 2731284"/>
              <a:gd name="connsiteY16" fmla="*/ 1094821 h 4401706"/>
              <a:gd name="connsiteX17" fmla="*/ 0 w 2731284"/>
              <a:gd name="connsiteY17" fmla="*/ 553028 h 4401706"/>
              <a:gd name="connsiteX18" fmla="*/ 553028 w 2731284"/>
              <a:gd name="connsiteY18" fmla="*/ 0 h 4401706"/>
              <a:gd name="connsiteX19" fmla="*/ 563838 w 2731284"/>
              <a:gd name="connsiteY19" fmla="*/ 1090 h 4401706"/>
              <a:gd name="connsiteX0" fmla="*/ 630513 w 2731284"/>
              <a:gd name="connsiteY0" fmla="*/ 0 h 4406966"/>
              <a:gd name="connsiteX1" fmla="*/ 755456 w 2731284"/>
              <a:gd name="connsiteY1" fmla="*/ 13156 h 4406966"/>
              <a:gd name="connsiteX2" fmla="*/ 2731284 w 2731284"/>
              <a:gd name="connsiteY2" fmla="*/ 2202646 h 4406966"/>
              <a:gd name="connsiteX3" fmla="*/ 755456 w 2731284"/>
              <a:gd name="connsiteY3" fmla="*/ 4392136 h 4406966"/>
              <a:gd name="connsiteX4" fmla="*/ 553028 w 2731284"/>
              <a:gd name="connsiteY4" fmla="*/ 4406966 h 4406966"/>
              <a:gd name="connsiteX5" fmla="*/ 0 w 2731284"/>
              <a:gd name="connsiteY5" fmla="*/ 3853938 h 4406966"/>
              <a:gd name="connsiteX6" fmla="*/ 441574 w 2731284"/>
              <a:gd name="connsiteY6" fmla="*/ 3312146 h 4406966"/>
              <a:gd name="connsiteX7" fmla="*/ 531547 w 2731284"/>
              <a:gd name="connsiteY7" fmla="*/ 3303076 h 4406966"/>
              <a:gd name="connsiteX8" fmla="*/ 441574 w 2731284"/>
              <a:gd name="connsiteY8" fmla="*/ 3294006 h 4406966"/>
              <a:gd name="connsiteX9" fmla="*/ 0 w 2731284"/>
              <a:gd name="connsiteY9" fmla="*/ 2752213 h 4406966"/>
              <a:gd name="connsiteX10" fmla="*/ 441574 w 2731284"/>
              <a:gd name="connsiteY10" fmla="*/ 2210421 h 4406966"/>
              <a:gd name="connsiteX11" fmla="*/ 484304 w 2731284"/>
              <a:gd name="connsiteY11" fmla="*/ 2206113 h 4406966"/>
              <a:gd name="connsiteX12" fmla="*/ 441574 w 2731284"/>
              <a:gd name="connsiteY12" fmla="*/ 2201806 h 4406966"/>
              <a:gd name="connsiteX13" fmla="*/ 0 w 2731284"/>
              <a:gd name="connsiteY13" fmla="*/ 1660013 h 4406966"/>
              <a:gd name="connsiteX14" fmla="*/ 441574 w 2731284"/>
              <a:gd name="connsiteY14" fmla="*/ 1118221 h 4406966"/>
              <a:gd name="connsiteX15" fmla="*/ 531547 w 2731284"/>
              <a:gd name="connsiteY15" fmla="*/ 1109151 h 4406966"/>
              <a:gd name="connsiteX16" fmla="*/ 441574 w 2731284"/>
              <a:gd name="connsiteY16" fmla="*/ 1100081 h 4406966"/>
              <a:gd name="connsiteX17" fmla="*/ 0 w 2731284"/>
              <a:gd name="connsiteY17" fmla="*/ 558288 h 4406966"/>
              <a:gd name="connsiteX18" fmla="*/ 553028 w 2731284"/>
              <a:gd name="connsiteY18" fmla="*/ 5260 h 4406966"/>
              <a:gd name="connsiteX19" fmla="*/ 630513 w 2731284"/>
              <a:gd name="connsiteY19" fmla="*/ 0 h 4406966"/>
              <a:gd name="connsiteX0" fmla="*/ 553028 w 2731284"/>
              <a:gd name="connsiteY0" fmla="*/ 0 h 4401706"/>
              <a:gd name="connsiteX1" fmla="*/ 755456 w 2731284"/>
              <a:gd name="connsiteY1" fmla="*/ 7896 h 4401706"/>
              <a:gd name="connsiteX2" fmla="*/ 2731284 w 2731284"/>
              <a:gd name="connsiteY2" fmla="*/ 2197386 h 4401706"/>
              <a:gd name="connsiteX3" fmla="*/ 755456 w 2731284"/>
              <a:gd name="connsiteY3" fmla="*/ 4386876 h 4401706"/>
              <a:gd name="connsiteX4" fmla="*/ 553028 w 2731284"/>
              <a:gd name="connsiteY4" fmla="*/ 4401706 h 4401706"/>
              <a:gd name="connsiteX5" fmla="*/ 0 w 2731284"/>
              <a:gd name="connsiteY5" fmla="*/ 3848678 h 4401706"/>
              <a:gd name="connsiteX6" fmla="*/ 441574 w 2731284"/>
              <a:gd name="connsiteY6" fmla="*/ 3306886 h 4401706"/>
              <a:gd name="connsiteX7" fmla="*/ 531547 w 2731284"/>
              <a:gd name="connsiteY7" fmla="*/ 3297816 h 4401706"/>
              <a:gd name="connsiteX8" fmla="*/ 441574 w 2731284"/>
              <a:gd name="connsiteY8" fmla="*/ 3288746 h 4401706"/>
              <a:gd name="connsiteX9" fmla="*/ 0 w 2731284"/>
              <a:gd name="connsiteY9" fmla="*/ 2746953 h 4401706"/>
              <a:gd name="connsiteX10" fmla="*/ 441574 w 2731284"/>
              <a:gd name="connsiteY10" fmla="*/ 2205161 h 4401706"/>
              <a:gd name="connsiteX11" fmla="*/ 484304 w 2731284"/>
              <a:gd name="connsiteY11" fmla="*/ 2200853 h 4401706"/>
              <a:gd name="connsiteX12" fmla="*/ 441574 w 2731284"/>
              <a:gd name="connsiteY12" fmla="*/ 2196546 h 4401706"/>
              <a:gd name="connsiteX13" fmla="*/ 0 w 2731284"/>
              <a:gd name="connsiteY13" fmla="*/ 1654753 h 4401706"/>
              <a:gd name="connsiteX14" fmla="*/ 441574 w 2731284"/>
              <a:gd name="connsiteY14" fmla="*/ 1112961 h 4401706"/>
              <a:gd name="connsiteX15" fmla="*/ 531547 w 2731284"/>
              <a:gd name="connsiteY15" fmla="*/ 1103891 h 4401706"/>
              <a:gd name="connsiteX16" fmla="*/ 441574 w 2731284"/>
              <a:gd name="connsiteY16" fmla="*/ 1094821 h 4401706"/>
              <a:gd name="connsiteX17" fmla="*/ 0 w 2731284"/>
              <a:gd name="connsiteY17" fmla="*/ 553028 h 4401706"/>
              <a:gd name="connsiteX18" fmla="*/ 553028 w 2731284"/>
              <a:gd name="connsiteY18" fmla="*/ 0 h 4401706"/>
              <a:gd name="connsiteX0" fmla="*/ 553028 w 2731284"/>
              <a:gd name="connsiteY0" fmla="*/ 0 h 4401706"/>
              <a:gd name="connsiteX1" fmla="*/ 755456 w 2731284"/>
              <a:gd name="connsiteY1" fmla="*/ 7896 h 4401706"/>
              <a:gd name="connsiteX2" fmla="*/ 2731284 w 2731284"/>
              <a:gd name="connsiteY2" fmla="*/ 2197386 h 4401706"/>
              <a:gd name="connsiteX3" fmla="*/ 755456 w 2731284"/>
              <a:gd name="connsiteY3" fmla="*/ 4386876 h 4401706"/>
              <a:gd name="connsiteX4" fmla="*/ 553028 w 2731284"/>
              <a:gd name="connsiteY4" fmla="*/ 4401706 h 4401706"/>
              <a:gd name="connsiteX5" fmla="*/ 0 w 2731284"/>
              <a:gd name="connsiteY5" fmla="*/ 3848678 h 4401706"/>
              <a:gd name="connsiteX6" fmla="*/ 441574 w 2731284"/>
              <a:gd name="connsiteY6" fmla="*/ 3306886 h 4401706"/>
              <a:gd name="connsiteX7" fmla="*/ 531547 w 2731284"/>
              <a:gd name="connsiteY7" fmla="*/ 3297816 h 4401706"/>
              <a:gd name="connsiteX8" fmla="*/ 441574 w 2731284"/>
              <a:gd name="connsiteY8" fmla="*/ 3288746 h 4401706"/>
              <a:gd name="connsiteX9" fmla="*/ 0 w 2731284"/>
              <a:gd name="connsiteY9" fmla="*/ 2746953 h 4401706"/>
              <a:gd name="connsiteX10" fmla="*/ 441574 w 2731284"/>
              <a:gd name="connsiteY10" fmla="*/ 2205161 h 4401706"/>
              <a:gd name="connsiteX11" fmla="*/ 484304 w 2731284"/>
              <a:gd name="connsiteY11" fmla="*/ 2200853 h 4401706"/>
              <a:gd name="connsiteX12" fmla="*/ 441574 w 2731284"/>
              <a:gd name="connsiteY12" fmla="*/ 2196546 h 4401706"/>
              <a:gd name="connsiteX13" fmla="*/ 0 w 2731284"/>
              <a:gd name="connsiteY13" fmla="*/ 1654753 h 4401706"/>
              <a:gd name="connsiteX14" fmla="*/ 441574 w 2731284"/>
              <a:gd name="connsiteY14" fmla="*/ 1112961 h 4401706"/>
              <a:gd name="connsiteX15" fmla="*/ 531547 w 2731284"/>
              <a:gd name="connsiteY15" fmla="*/ 1103891 h 4401706"/>
              <a:gd name="connsiteX16" fmla="*/ 441574 w 2731284"/>
              <a:gd name="connsiteY16" fmla="*/ 1094821 h 4401706"/>
              <a:gd name="connsiteX17" fmla="*/ 0 w 2731284"/>
              <a:gd name="connsiteY17" fmla="*/ 553028 h 4401706"/>
              <a:gd name="connsiteX18" fmla="*/ 553028 w 2731284"/>
              <a:gd name="connsiteY18" fmla="*/ 0 h 4401706"/>
              <a:gd name="connsiteX0" fmla="*/ 553028 w 2731284"/>
              <a:gd name="connsiteY0" fmla="*/ 0 h 4401706"/>
              <a:gd name="connsiteX1" fmla="*/ 755456 w 2731284"/>
              <a:gd name="connsiteY1" fmla="*/ 7896 h 4401706"/>
              <a:gd name="connsiteX2" fmla="*/ 2731284 w 2731284"/>
              <a:gd name="connsiteY2" fmla="*/ 2197386 h 4401706"/>
              <a:gd name="connsiteX3" fmla="*/ 755456 w 2731284"/>
              <a:gd name="connsiteY3" fmla="*/ 4386876 h 4401706"/>
              <a:gd name="connsiteX4" fmla="*/ 553028 w 2731284"/>
              <a:gd name="connsiteY4" fmla="*/ 4401706 h 4401706"/>
              <a:gd name="connsiteX5" fmla="*/ 0 w 2731284"/>
              <a:gd name="connsiteY5" fmla="*/ 3848678 h 4401706"/>
              <a:gd name="connsiteX6" fmla="*/ 441574 w 2731284"/>
              <a:gd name="connsiteY6" fmla="*/ 3306886 h 4401706"/>
              <a:gd name="connsiteX7" fmla="*/ 531547 w 2731284"/>
              <a:gd name="connsiteY7" fmla="*/ 3297816 h 4401706"/>
              <a:gd name="connsiteX8" fmla="*/ 441574 w 2731284"/>
              <a:gd name="connsiteY8" fmla="*/ 3288746 h 4401706"/>
              <a:gd name="connsiteX9" fmla="*/ 0 w 2731284"/>
              <a:gd name="connsiteY9" fmla="*/ 2746953 h 4401706"/>
              <a:gd name="connsiteX10" fmla="*/ 441574 w 2731284"/>
              <a:gd name="connsiteY10" fmla="*/ 2205161 h 4401706"/>
              <a:gd name="connsiteX11" fmla="*/ 484304 w 2731284"/>
              <a:gd name="connsiteY11" fmla="*/ 2200853 h 4401706"/>
              <a:gd name="connsiteX12" fmla="*/ 441574 w 2731284"/>
              <a:gd name="connsiteY12" fmla="*/ 2196546 h 4401706"/>
              <a:gd name="connsiteX13" fmla="*/ 0 w 2731284"/>
              <a:gd name="connsiteY13" fmla="*/ 1654753 h 4401706"/>
              <a:gd name="connsiteX14" fmla="*/ 441574 w 2731284"/>
              <a:gd name="connsiteY14" fmla="*/ 1112961 h 4401706"/>
              <a:gd name="connsiteX15" fmla="*/ 531547 w 2731284"/>
              <a:gd name="connsiteY15" fmla="*/ 1103891 h 4401706"/>
              <a:gd name="connsiteX16" fmla="*/ 441574 w 2731284"/>
              <a:gd name="connsiteY16" fmla="*/ 1094821 h 4401706"/>
              <a:gd name="connsiteX17" fmla="*/ 0 w 2731284"/>
              <a:gd name="connsiteY17" fmla="*/ 553028 h 4401706"/>
              <a:gd name="connsiteX18" fmla="*/ 553028 w 2731284"/>
              <a:gd name="connsiteY18" fmla="*/ 0 h 4401706"/>
              <a:gd name="connsiteX0" fmla="*/ 553028 w 2731284"/>
              <a:gd name="connsiteY0" fmla="*/ 0 h 4403490"/>
              <a:gd name="connsiteX1" fmla="*/ 755456 w 2731284"/>
              <a:gd name="connsiteY1" fmla="*/ 7896 h 4403490"/>
              <a:gd name="connsiteX2" fmla="*/ 2731284 w 2731284"/>
              <a:gd name="connsiteY2" fmla="*/ 2197386 h 4403490"/>
              <a:gd name="connsiteX3" fmla="*/ 755456 w 2731284"/>
              <a:gd name="connsiteY3" fmla="*/ 4386876 h 4403490"/>
              <a:gd name="connsiteX4" fmla="*/ 553028 w 2731284"/>
              <a:gd name="connsiteY4" fmla="*/ 4401706 h 4403490"/>
              <a:gd name="connsiteX5" fmla="*/ 0 w 2731284"/>
              <a:gd name="connsiteY5" fmla="*/ 3848678 h 4403490"/>
              <a:gd name="connsiteX6" fmla="*/ 441574 w 2731284"/>
              <a:gd name="connsiteY6" fmla="*/ 3306886 h 4403490"/>
              <a:gd name="connsiteX7" fmla="*/ 531547 w 2731284"/>
              <a:gd name="connsiteY7" fmla="*/ 3297816 h 4403490"/>
              <a:gd name="connsiteX8" fmla="*/ 441574 w 2731284"/>
              <a:gd name="connsiteY8" fmla="*/ 3288746 h 4403490"/>
              <a:gd name="connsiteX9" fmla="*/ 0 w 2731284"/>
              <a:gd name="connsiteY9" fmla="*/ 2746953 h 4403490"/>
              <a:gd name="connsiteX10" fmla="*/ 441574 w 2731284"/>
              <a:gd name="connsiteY10" fmla="*/ 2205161 h 4403490"/>
              <a:gd name="connsiteX11" fmla="*/ 484304 w 2731284"/>
              <a:gd name="connsiteY11" fmla="*/ 2200853 h 4403490"/>
              <a:gd name="connsiteX12" fmla="*/ 441574 w 2731284"/>
              <a:gd name="connsiteY12" fmla="*/ 2196546 h 4403490"/>
              <a:gd name="connsiteX13" fmla="*/ 0 w 2731284"/>
              <a:gd name="connsiteY13" fmla="*/ 1654753 h 4403490"/>
              <a:gd name="connsiteX14" fmla="*/ 441574 w 2731284"/>
              <a:gd name="connsiteY14" fmla="*/ 1112961 h 4403490"/>
              <a:gd name="connsiteX15" fmla="*/ 531547 w 2731284"/>
              <a:gd name="connsiteY15" fmla="*/ 1103891 h 4403490"/>
              <a:gd name="connsiteX16" fmla="*/ 441574 w 2731284"/>
              <a:gd name="connsiteY16" fmla="*/ 1094821 h 4403490"/>
              <a:gd name="connsiteX17" fmla="*/ 0 w 2731284"/>
              <a:gd name="connsiteY17" fmla="*/ 553028 h 4403490"/>
              <a:gd name="connsiteX18" fmla="*/ 553028 w 2731284"/>
              <a:gd name="connsiteY18" fmla="*/ 0 h 4403490"/>
              <a:gd name="connsiteX0" fmla="*/ 553028 w 2731284"/>
              <a:gd name="connsiteY0" fmla="*/ 0 h 4403128"/>
              <a:gd name="connsiteX1" fmla="*/ 755456 w 2731284"/>
              <a:gd name="connsiteY1" fmla="*/ 7896 h 4403128"/>
              <a:gd name="connsiteX2" fmla="*/ 2731284 w 2731284"/>
              <a:gd name="connsiteY2" fmla="*/ 2197386 h 4403128"/>
              <a:gd name="connsiteX3" fmla="*/ 755456 w 2731284"/>
              <a:gd name="connsiteY3" fmla="*/ 4386876 h 4403128"/>
              <a:gd name="connsiteX4" fmla="*/ 553028 w 2731284"/>
              <a:gd name="connsiteY4" fmla="*/ 4401706 h 4403128"/>
              <a:gd name="connsiteX5" fmla="*/ 0 w 2731284"/>
              <a:gd name="connsiteY5" fmla="*/ 3848678 h 4403128"/>
              <a:gd name="connsiteX6" fmla="*/ 441574 w 2731284"/>
              <a:gd name="connsiteY6" fmla="*/ 3306886 h 4403128"/>
              <a:gd name="connsiteX7" fmla="*/ 531547 w 2731284"/>
              <a:gd name="connsiteY7" fmla="*/ 3297816 h 4403128"/>
              <a:gd name="connsiteX8" fmla="*/ 441574 w 2731284"/>
              <a:gd name="connsiteY8" fmla="*/ 3288746 h 4403128"/>
              <a:gd name="connsiteX9" fmla="*/ 0 w 2731284"/>
              <a:gd name="connsiteY9" fmla="*/ 2746953 h 4403128"/>
              <a:gd name="connsiteX10" fmla="*/ 441574 w 2731284"/>
              <a:gd name="connsiteY10" fmla="*/ 2205161 h 4403128"/>
              <a:gd name="connsiteX11" fmla="*/ 484304 w 2731284"/>
              <a:gd name="connsiteY11" fmla="*/ 2200853 h 4403128"/>
              <a:gd name="connsiteX12" fmla="*/ 441574 w 2731284"/>
              <a:gd name="connsiteY12" fmla="*/ 2196546 h 4403128"/>
              <a:gd name="connsiteX13" fmla="*/ 0 w 2731284"/>
              <a:gd name="connsiteY13" fmla="*/ 1654753 h 4403128"/>
              <a:gd name="connsiteX14" fmla="*/ 441574 w 2731284"/>
              <a:gd name="connsiteY14" fmla="*/ 1112961 h 4403128"/>
              <a:gd name="connsiteX15" fmla="*/ 531547 w 2731284"/>
              <a:gd name="connsiteY15" fmla="*/ 1103891 h 4403128"/>
              <a:gd name="connsiteX16" fmla="*/ 441574 w 2731284"/>
              <a:gd name="connsiteY16" fmla="*/ 1094821 h 4403128"/>
              <a:gd name="connsiteX17" fmla="*/ 0 w 2731284"/>
              <a:gd name="connsiteY17" fmla="*/ 553028 h 4403128"/>
              <a:gd name="connsiteX18" fmla="*/ 553028 w 2731284"/>
              <a:gd name="connsiteY18" fmla="*/ 0 h 4403128"/>
              <a:gd name="connsiteX0" fmla="*/ 553028 w 2731284"/>
              <a:gd name="connsiteY0" fmla="*/ 0 h 4403128"/>
              <a:gd name="connsiteX1" fmla="*/ 755456 w 2731284"/>
              <a:gd name="connsiteY1" fmla="*/ 7896 h 4403128"/>
              <a:gd name="connsiteX2" fmla="*/ 2731284 w 2731284"/>
              <a:gd name="connsiteY2" fmla="*/ 2197386 h 4403128"/>
              <a:gd name="connsiteX3" fmla="*/ 755456 w 2731284"/>
              <a:gd name="connsiteY3" fmla="*/ 4386876 h 4403128"/>
              <a:gd name="connsiteX4" fmla="*/ 553028 w 2731284"/>
              <a:gd name="connsiteY4" fmla="*/ 4401706 h 4403128"/>
              <a:gd name="connsiteX5" fmla="*/ 0 w 2731284"/>
              <a:gd name="connsiteY5" fmla="*/ 3848678 h 4403128"/>
              <a:gd name="connsiteX6" fmla="*/ 441574 w 2731284"/>
              <a:gd name="connsiteY6" fmla="*/ 3306886 h 4403128"/>
              <a:gd name="connsiteX7" fmla="*/ 531547 w 2731284"/>
              <a:gd name="connsiteY7" fmla="*/ 3297816 h 4403128"/>
              <a:gd name="connsiteX8" fmla="*/ 441574 w 2731284"/>
              <a:gd name="connsiteY8" fmla="*/ 3288746 h 4403128"/>
              <a:gd name="connsiteX9" fmla="*/ 0 w 2731284"/>
              <a:gd name="connsiteY9" fmla="*/ 2746953 h 4403128"/>
              <a:gd name="connsiteX10" fmla="*/ 441574 w 2731284"/>
              <a:gd name="connsiteY10" fmla="*/ 2205161 h 4403128"/>
              <a:gd name="connsiteX11" fmla="*/ 484304 w 2731284"/>
              <a:gd name="connsiteY11" fmla="*/ 2200853 h 4403128"/>
              <a:gd name="connsiteX12" fmla="*/ 441574 w 2731284"/>
              <a:gd name="connsiteY12" fmla="*/ 2196546 h 4403128"/>
              <a:gd name="connsiteX13" fmla="*/ 0 w 2731284"/>
              <a:gd name="connsiteY13" fmla="*/ 1654753 h 4403128"/>
              <a:gd name="connsiteX14" fmla="*/ 441574 w 2731284"/>
              <a:gd name="connsiteY14" fmla="*/ 1112961 h 4403128"/>
              <a:gd name="connsiteX15" fmla="*/ 531547 w 2731284"/>
              <a:gd name="connsiteY15" fmla="*/ 1103891 h 4403128"/>
              <a:gd name="connsiteX16" fmla="*/ 441574 w 2731284"/>
              <a:gd name="connsiteY16" fmla="*/ 1094821 h 4403128"/>
              <a:gd name="connsiteX17" fmla="*/ 0 w 2731284"/>
              <a:gd name="connsiteY17" fmla="*/ 553028 h 4403128"/>
              <a:gd name="connsiteX18" fmla="*/ 553028 w 2731284"/>
              <a:gd name="connsiteY18" fmla="*/ 0 h 4403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31284" h="4403128">
                <a:moveTo>
                  <a:pt x="553028" y="0"/>
                </a:moveTo>
                <a:cubicBezTo>
                  <a:pt x="620504" y="2632"/>
                  <a:pt x="668930" y="-1086"/>
                  <a:pt x="755456" y="7896"/>
                </a:cubicBezTo>
                <a:cubicBezTo>
                  <a:pt x="1865250" y="120601"/>
                  <a:pt x="2731284" y="1057857"/>
                  <a:pt x="2731284" y="2197386"/>
                </a:cubicBezTo>
                <a:cubicBezTo>
                  <a:pt x="2731284" y="3336916"/>
                  <a:pt x="1865250" y="4274171"/>
                  <a:pt x="755456" y="4386876"/>
                </a:cubicBezTo>
                <a:cubicBezTo>
                  <a:pt x="643530" y="4398169"/>
                  <a:pt x="619171" y="4406603"/>
                  <a:pt x="553028" y="4401706"/>
                </a:cubicBezTo>
                <a:cubicBezTo>
                  <a:pt x="247599" y="4401706"/>
                  <a:pt x="0" y="4154107"/>
                  <a:pt x="0" y="3848678"/>
                </a:cubicBezTo>
                <a:cubicBezTo>
                  <a:pt x="0" y="3581428"/>
                  <a:pt x="189568" y="3358453"/>
                  <a:pt x="441574" y="3306886"/>
                </a:cubicBezTo>
                <a:lnTo>
                  <a:pt x="531547" y="3297816"/>
                </a:lnTo>
                <a:lnTo>
                  <a:pt x="441574" y="3288746"/>
                </a:lnTo>
                <a:cubicBezTo>
                  <a:pt x="189568" y="3237178"/>
                  <a:pt x="0" y="3014204"/>
                  <a:pt x="0" y="2746953"/>
                </a:cubicBezTo>
                <a:cubicBezTo>
                  <a:pt x="0" y="2479703"/>
                  <a:pt x="189568" y="2256728"/>
                  <a:pt x="441574" y="2205161"/>
                </a:cubicBezTo>
                <a:lnTo>
                  <a:pt x="484304" y="2200853"/>
                </a:lnTo>
                <a:lnTo>
                  <a:pt x="441574" y="2196546"/>
                </a:lnTo>
                <a:cubicBezTo>
                  <a:pt x="189568" y="2144978"/>
                  <a:pt x="0" y="1922003"/>
                  <a:pt x="0" y="1654753"/>
                </a:cubicBezTo>
                <a:cubicBezTo>
                  <a:pt x="0" y="1387503"/>
                  <a:pt x="189568" y="1164529"/>
                  <a:pt x="441574" y="1112961"/>
                </a:cubicBezTo>
                <a:lnTo>
                  <a:pt x="531547" y="1103891"/>
                </a:lnTo>
                <a:lnTo>
                  <a:pt x="441574" y="1094821"/>
                </a:lnTo>
                <a:cubicBezTo>
                  <a:pt x="189568" y="1043253"/>
                  <a:pt x="0" y="820279"/>
                  <a:pt x="0" y="553028"/>
                </a:cubicBezTo>
                <a:cubicBezTo>
                  <a:pt x="0" y="247599"/>
                  <a:pt x="247599" y="0"/>
                  <a:pt x="553028" y="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FI"/>
          </a:p>
        </p:txBody>
      </p:sp>
    </p:spTree>
    <p:extLst>
      <p:ext uri="{BB962C8B-B14F-4D97-AF65-F5344CB8AC3E}">
        <p14:creationId xmlns:p14="http://schemas.microsoft.com/office/powerpoint/2010/main" val="4155053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300" fill="hold"/>
                                        <p:tgtEl>
                                          <p:spTgt spid="8"/>
                                        </p:tgtEl>
                                        <p:attrNameLst>
                                          <p:attrName>ppt_w</p:attrName>
                                        </p:attrNameLst>
                                      </p:cBhvr>
                                      <p:tavLst>
                                        <p:tav tm="0">
                                          <p:val>
                                            <p:fltVal val="0"/>
                                          </p:val>
                                        </p:tav>
                                        <p:tav tm="100000">
                                          <p:val>
                                            <p:strVal val="#ppt_w"/>
                                          </p:val>
                                        </p:tav>
                                      </p:tavLst>
                                    </p:anim>
                                    <p:anim calcmode="lin" valueType="num">
                                      <p:cBhvr>
                                        <p:cTn id="8" dur="300" fill="hold"/>
                                        <p:tgtEl>
                                          <p:spTgt spid="8"/>
                                        </p:tgtEl>
                                        <p:attrNameLst>
                                          <p:attrName>ppt_h</p:attrName>
                                        </p:attrNameLst>
                                      </p:cBhvr>
                                      <p:tavLst>
                                        <p:tav tm="0">
                                          <p:val>
                                            <p:fltVal val="0"/>
                                          </p:val>
                                        </p:tav>
                                        <p:tav tm="100000">
                                          <p:val>
                                            <p:strVal val="#ppt_h"/>
                                          </p:val>
                                        </p:tav>
                                      </p:tavLst>
                                    </p:anim>
                                  </p:childTnLst>
                                </p:cTn>
                              </p:par>
                            </p:childTnLst>
                          </p:cTn>
                        </p:par>
                        <p:par>
                          <p:cTn id="9" fill="hold">
                            <p:stCondLst>
                              <p:cond delay="300"/>
                            </p:stCondLst>
                            <p:childTnLst>
                              <p:par>
                                <p:cTn id="10" presetID="23" presetClass="entr" presetSubtype="16"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300" fill="hold"/>
                                        <p:tgtEl>
                                          <p:spTgt spid="7"/>
                                        </p:tgtEl>
                                        <p:attrNameLst>
                                          <p:attrName>ppt_w</p:attrName>
                                        </p:attrNameLst>
                                      </p:cBhvr>
                                      <p:tavLst>
                                        <p:tav tm="0">
                                          <p:val>
                                            <p:fltVal val="0"/>
                                          </p:val>
                                        </p:tav>
                                        <p:tav tm="100000">
                                          <p:val>
                                            <p:strVal val="#ppt_w"/>
                                          </p:val>
                                        </p:tav>
                                      </p:tavLst>
                                    </p:anim>
                                    <p:anim calcmode="lin" valueType="num">
                                      <p:cBhvr>
                                        <p:cTn id="13" dur="300" fill="hold"/>
                                        <p:tgtEl>
                                          <p:spTgt spid="7"/>
                                        </p:tgtEl>
                                        <p:attrNameLst>
                                          <p:attrName>ppt_h</p:attrName>
                                        </p:attrNameLst>
                                      </p:cBhvr>
                                      <p:tavLst>
                                        <p:tav tm="0">
                                          <p:val>
                                            <p:fltVal val="0"/>
                                          </p:val>
                                        </p:tav>
                                        <p:tav tm="100000">
                                          <p:val>
                                            <p:strVal val="#ppt_h"/>
                                          </p:val>
                                        </p:tav>
                                      </p:tavLst>
                                    </p:anim>
                                  </p:childTnLst>
                                </p:cTn>
                              </p:par>
                            </p:childTnLst>
                          </p:cTn>
                        </p:par>
                        <p:par>
                          <p:cTn id="14" fill="hold">
                            <p:stCondLst>
                              <p:cond delay="600"/>
                            </p:stCondLst>
                            <p:childTnLst>
                              <p:par>
                                <p:cTn id="15" presetID="23" presetClass="entr" presetSubtype="16"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250" fill="hold"/>
                                        <p:tgtEl>
                                          <p:spTgt spid="15"/>
                                        </p:tgtEl>
                                        <p:attrNameLst>
                                          <p:attrName>ppt_w</p:attrName>
                                        </p:attrNameLst>
                                      </p:cBhvr>
                                      <p:tavLst>
                                        <p:tav tm="0">
                                          <p:val>
                                            <p:fltVal val="0"/>
                                          </p:val>
                                        </p:tav>
                                        <p:tav tm="100000">
                                          <p:val>
                                            <p:strVal val="#ppt_w"/>
                                          </p:val>
                                        </p:tav>
                                      </p:tavLst>
                                    </p:anim>
                                    <p:anim calcmode="lin" valueType="num">
                                      <p:cBhvr>
                                        <p:cTn id="18" dur="25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opetusdia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5434" y="2240196"/>
            <a:ext cx="4053927" cy="827643"/>
          </a:xfrm>
        </p:spPr>
        <p:txBody>
          <a:bodyPr anchor="b"/>
          <a:lstStyle>
            <a:lvl1pPr>
              <a:defRPr>
                <a:solidFill>
                  <a:schemeClr val="tx1"/>
                </a:solidFill>
              </a:defRPr>
            </a:lvl1pPr>
          </a:lstStyle>
          <a:p>
            <a:r>
              <a:rPr lang="fi-FI"/>
              <a:t>Muokkaa </a:t>
            </a:r>
            <a:r>
              <a:rPr lang="fi-FI" err="1"/>
              <a:t>ots</a:t>
            </a:r>
            <a:r>
              <a:rPr lang="fi-FI"/>
              <a:t>. </a:t>
            </a:r>
            <a:r>
              <a:rPr lang="fi-FI" err="1"/>
              <a:t>perustyyl</a:t>
            </a:r>
            <a:r>
              <a:rPr lang="fi-FI"/>
              <a:t>. </a:t>
            </a:r>
            <a:r>
              <a:rPr lang="fi-FI" err="1"/>
              <a:t>napsautt</a:t>
            </a:r>
            <a:r>
              <a:rPr lang="fi-FI"/>
              <a:t>.</a:t>
            </a:r>
            <a:endParaRPr lang="en-FI"/>
          </a:p>
        </p:txBody>
      </p:sp>
      <p:sp>
        <p:nvSpPr>
          <p:cNvPr id="11" name="Text Placeholder 10"/>
          <p:cNvSpPr>
            <a:spLocks noGrp="1"/>
          </p:cNvSpPr>
          <p:nvPr>
            <p:ph type="body" sz="quarter" idx="17"/>
          </p:nvPr>
        </p:nvSpPr>
        <p:spPr>
          <a:xfrm>
            <a:off x="415436" y="3159579"/>
            <a:ext cx="4053927" cy="950602"/>
          </a:xfrm>
        </p:spPr>
        <p:txBody>
          <a:bodyPr>
            <a:normAutofit/>
          </a:bodyPr>
          <a:lstStyle>
            <a:lvl1pPr marL="0" indent="0">
              <a:buNone/>
              <a:defRPr sz="1600">
                <a:solidFill>
                  <a:schemeClr val="tx1"/>
                </a:solidFill>
              </a:defRPr>
            </a:lvl1pPr>
            <a:lvl2pPr marL="342900" indent="0">
              <a:buNone/>
              <a:defRPr/>
            </a:lvl2pPr>
          </a:lstStyle>
          <a:p>
            <a:pPr lvl="0"/>
            <a:r>
              <a:rPr lang="fi-FI"/>
              <a:t>Muokkaa tekstin perustyylejä napsauttamalla</a:t>
            </a:r>
          </a:p>
        </p:txBody>
      </p:sp>
      <p:sp>
        <p:nvSpPr>
          <p:cNvPr id="13" name="Text Placeholder 12"/>
          <p:cNvSpPr>
            <a:spLocks noGrp="1"/>
          </p:cNvSpPr>
          <p:nvPr>
            <p:ph type="body" sz="quarter" idx="18"/>
          </p:nvPr>
        </p:nvSpPr>
        <p:spPr>
          <a:xfrm>
            <a:off x="415435" y="4201921"/>
            <a:ext cx="4053927" cy="623475"/>
          </a:xfrm>
        </p:spPr>
        <p:txBody>
          <a:bodyPr anchor="b">
            <a:normAutofit/>
          </a:bodyPr>
          <a:lstStyle>
            <a:lvl1pPr marL="0" indent="0">
              <a:spcBef>
                <a:spcPts val="0"/>
              </a:spcBef>
              <a:buNone/>
              <a:defRPr sz="1100">
                <a:solidFill>
                  <a:schemeClr val="tx1"/>
                </a:solidFill>
              </a:defRPr>
            </a:lvl1pPr>
            <a:lvl2pPr>
              <a:defRPr>
                <a:solidFill>
                  <a:schemeClr val="tx1"/>
                </a:solidFill>
              </a:defRPr>
            </a:lvl2pPr>
          </a:lstStyle>
          <a:p>
            <a:pPr lvl="0"/>
            <a:r>
              <a:rPr lang="fi-FI"/>
              <a:t>Muokkaa tekstin perustyylejä napsauttamalla</a:t>
            </a:r>
          </a:p>
          <a:p>
            <a:pPr lvl="1"/>
            <a:r>
              <a:rPr lang="fi-FI"/>
              <a:t>toinen taso</a:t>
            </a:r>
          </a:p>
        </p:txBody>
      </p:sp>
      <p:pic>
        <p:nvPicPr>
          <p:cNvPr id="3" name="Picture 2" descr="A logo with a black background&#10;&#10;Description automatically generated">
            <a:extLst>
              <a:ext uri="{FF2B5EF4-FFF2-40B4-BE49-F238E27FC236}">
                <a16:creationId xmlns:a16="http://schemas.microsoft.com/office/drawing/2014/main" id="{45D384C0-B38A-4CF2-5A97-B5AA09371EB9}"/>
              </a:ext>
            </a:extLst>
          </p:cNvPr>
          <p:cNvPicPr>
            <a:picLocks noChangeAspect="1"/>
          </p:cNvPicPr>
          <p:nvPr userDrawn="1"/>
        </p:nvPicPr>
        <p:blipFill>
          <a:blip r:embed="rId2">
            <a:alphaModFix/>
          </a:blip>
          <a:stretch>
            <a:fillRect/>
          </a:stretch>
        </p:blipFill>
        <p:spPr>
          <a:xfrm>
            <a:off x="563084" y="447061"/>
            <a:ext cx="918604" cy="918604"/>
          </a:xfrm>
          <a:prstGeom prst="rect">
            <a:avLst/>
          </a:prstGeom>
        </p:spPr>
      </p:pic>
      <p:grpSp>
        <p:nvGrpSpPr>
          <p:cNvPr id="4" name="Group 3">
            <a:extLst>
              <a:ext uri="{FF2B5EF4-FFF2-40B4-BE49-F238E27FC236}">
                <a16:creationId xmlns:a16="http://schemas.microsoft.com/office/drawing/2014/main" id="{2CD7AB63-163A-4B7B-084A-DFD326CE4B73}"/>
              </a:ext>
            </a:extLst>
          </p:cNvPr>
          <p:cNvGrpSpPr/>
          <p:nvPr userDrawn="1"/>
        </p:nvGrpSpPr>
        <p:grpSpPr>
          <a:xfrm>
            <a:off x="5516880" y="483391"/>
            <a:ext cx="2667615" cy="2147377"/>
            <a:chOff x="5516880" y="483391"/>
            <a:chExt cx="2667615" cy="2147377"/>
          </a:xfrm>
        </p:grpSpPr>
        <p:sp>
          <p:nvSpPr>
            <p:cNvPr id="15" name="Freeform 14">
              <a:extLst>
                <a:ext uri="{FF2B5EF4-FFF2-40B4-BE49-F238E27FC236}">
                  <a16:creationId xmlns:a16="http://schemas.microsoft.com/office/drawing/2014/main" id="{D0EF11BB-13B7-E3C9-EA24-28A52EAD770B}"/>
                </a:ext>
              </a:extLst>
            </p:cNvPr>
            <p:cNvSpPr/>
            <p:nvPr userDrawn="1"/>
          </p:nvSpPr>
          <p:spPr>
            <a:xfrm rot="5400000">
              <a:off x="6023320" y="469592"/>
              <a:ext cx="1654736" cy="2667615"/>
            </a:xfrm>
            <a:custGeom>
              <a:avLst/>
              <a:gdLst>
                <a:gd name="connsiteX0" fmla="*/ 563838 w 2731284"/>
                <a:gd name="connsiteY0" fmla="*/ 0 h 4403486"/>
                <a:gd name="connsiteX1" fmla="*/ 755456 w 2731284"/>
                <a:gd name="connsiteY1" fmla="*/ 9676 h 4403486"/>
                <a:gd name="connsiteX2" fmla="*/ 2731284 w 2731284"/>
                <a:gd name="connsiteY2" fmla="*/ 2199166 h 4403486"/>
                <a:gd name="connsiteX3" fmla="*/ 755456 w 2731284"/>
                <a:gd name="connsiteY3" fmla="*/ 4388656 h 4403486"/>
                <a:gd name="connsiteX4" fmla="*/ 644619 w 2731284"/>
                <a:gd name="connsiteY4" fmla="*/ 4394253 h 4403486"/>
                <a:gd name="connsiteX5" fmla="*/ 553028 w 2731284"/>
                <a:gd name="connsiteY5" fmla="*/ 4403486 h 4403486"/>
                <a:gd name="connsiteX6" fmla="*/ 0 w 2731284"/>
                <a:gd name="connsiteY6" fmla="*/ 3850458 h 4403486"/>
                <a:gd name="connsiteX7" fmla="*/ 441574 w 2731284"/>
                <a:gd name="connsiteY7" fmla="*/ 3308666 h 4403486"/>
                <a:gd name="connsiteX8" fmla="*/ 531547 w 2731284"/>
                <a:gd name="connsiteY8" fmla="*/ 3299596 h 4403486"/>
                <a:gd name="connsiteX9" fmla="*/ 441574 w 2731284"/>
                <a:gd name="connsiteY9" fmla="*/ 3290526 h 4403486"/>
                <a:gd name="connsiteX10" fmla="*/ 0 w 2731284"/>
                <a:gd name="connsiteY10" fmla="*/ 2748733 h 4403486"/>
                <a:gd name="connsiteX11" fmla="*/ 441574 w 2731284"/>
                <a:gd name="connsiteY11" fmla="*/ 2206941 h 4403486"/>
                <a:gd name="connsiteX12" fmla="*/ 484304 w 2731284"/>
                <a:gd name="connsiteY12" fmla="*/ 2202633 h 4403486"/>
                <a:gd name="connsiteX13" fmla="*/ 441574 w 2731284"/>
                <a:gd name="connsiteY13" fmla="*/ 2198326 h 4403486"/>
                <a:gd name="connsiteX14" fmla="*/ 0 w 2731284"/>
                <a:gd name="connsiteY14" fmla="*/ 1656533 h 4403486"/>
                <a:gd name="connsiteX15" fmla="*/ 441574 w 2731284"/>
                <a:gd name="connsiteY15" fmla="*/ 1114741 h 4403486"/>
                <a:gd name="connsiteX16" fmla="*/ 531547 w 2731284"/>
                <a:gd name="connsiteY16" fmla="*/ 1105671 h 4403486"/>
                <a:gd name="connsiteX17" fmla="*/ 441574 w 2731284"/>
                <a:gd name="connsiteY17" fmla="*/ 1096601 h 4403486"/>
                <a:gd name="connsiteX18" fmla="*/ 0 w 2731284"/>
                <a:gd name="connsiteY18" fmla="*/ 554808 h 4403486"/>
                <a:gd name="connsiteX19" fmla="*/ 553028 w 2731284"/>
                <a:gd name="connsiteY19" fmla="*/ 1780 h 4403486"/>
                <a:gd name="connsiteX20" fmla="*/ 563838 w 2731284"/>
                <a:gd name="connsiteY20" fmla="*/ 2870 h 4403486"/>
                <a:gd name="connsiteX0" fmla="*/ 563838 w 2731284"/>
                <a:gd name="connsiteY0" fmla="*/ 0 h 4412138"/>
                <a:gd name="connsiteX1" fmla="*/ 755456 w 2731284"/>
                <a:gd name="connsiteY1" fmla="*/ 9676 h 4412138"/>
                <a:gd name="connsiteX2" fmla="*/ 2731284 w 2731284"/>
                <a:gd name="connsiteY2" fmla="*/ 2199166 h 4412138"/>
                <a:gd name="connsiteX3" fmla="*/ 755456 w 2731284"/>
                <a:gd name="connsiteY3" fmla="*/ 4388656 h 4412138"/>
                <a:gd name="connsiteX4" fmla="*/ 648109 w 2731284"/>
                <a:gd name="connsiteY4" fmla="*/ 4411704 h 4412138"/>
                <a:gd name="connsiteX5" fmla="*/ 553028 w 2731284"/>
                <a:gd name="connsiteY5" fmla="*/ 4403486 h 4412138"/>
                <a:gd name="connsiteX6" fmla="*/ 0 w 2731284"/>
                <a:gd name="connsiteY6" fmla="*/ 3850458 h 4412138"/>
                <a:gd name="connsiteX7" fmla="*/ 441574 w 2731284"/>
                <a:gd name="connsiteY7" fmla="*/ 3308666 h 4412138"/>
                <a:gd name="connsiteX8" fmla="*/ 531547 w 2731284"/>
                <a:gd name="connsiteY8" fmla="*/ 3299596 h 4412138"/>
                <a:gd name="connsiteX9" fmla="*/ 441574 w 2731284"/>
                <a:gd name="connsiteY9" fmla="*/ 3290526 h 4412138"/>
                <a:gd name="connsiteX10" fmla="*/ 0 w 2731284"/>
                <a:gd name="connsiteY10" fmla="*/ 2748733 h 4412138"/>
                <a:gd name="connsiteX11" fmla="*/ 441574 w 2731284"/>
                <a:gd name="connsiteY11" fmla="*/ 2206941 h 4412138"/>
                <a:gd name="connsiteX12" fmla="*/ 484304 w 2731284"/>
                <a:gd name="connsiteY12" fmla="*/ 2202633 h 4412138"/>
                <a:gd name="connsiteX13" fmla="*/ 441574 w 2731284"/>
                <a:gd name="connsiteY13" fmla="*/ 2198326 h 4412138"/>
                <a:gd name="connsiteX14" fmla="*/ 0 w 2731284"/>
                <a:gd name="connsiteY14" fmla="*/ 1656533 h 4412138"/>
                <a:gd name="connsiteX15" fmla="*/ 441574 w 2731284"/>
                <a:gd name="connsiteY15" fmla="*/ 1114741 h 4412138"/>
                <a:gd name="connsiteX16" fmla="*/ 531547 w 2731284"/>
                <a:gd name="connsiteY16" fmla="*/ 1105671 h 4412138"/>
                <a:gd name="connsiteX17" fmla="*/ 441574 w 2731284"/>
                <a:gd name="connsiteY17" fmla="*/ 1096601 h 4412138"/>
                <a:gd name="connsiteX18" fmla="*/ 0 w 2731284"/>
                <a:gd name="connsiteY18" fmla="*/ 554808 h 4412138"/>
                <a:gd name="connsiteX19" fmla="*/ 553028 w 2731284"/>
                <a:gd name="connsiteY19" fmla="*/ 1780 h 4412138"/>
                <a:gd name="connsiteX20" fmla="*/ 563838 w 2731284"/>
                <a:gd name="connsiteY20" fmla="*/ 2870 h 4412138"/>
                <a:gd name="connsiteX21" fmla="*/ 563838 w 2731284"/>
                <a:gd name="connsiteY21" fmla="*/ 0 h 4412138"/>
                <a:gd name="connsiteX0" fmla="*/ 563838 w 2731284"/>
                <a:gd name="connsiteY0" fmla="*/ 0 h 4403486"/>
                <a:gd name="connsiteX1" fmla="*/ 755456 w 2731284"/>
                <a:gd name="connsiteY1" fmla="*/ 9676 h 4403486"/>
                <a:gd name="connsiteX2" fmla="*/ 2731284 w 2731284"/>
                <a:gd name="connsiteY2" fmla="*/ 2199166 h 4403486"/>
                <a:gd name="connsiteX3" fmla="*/ 755456 w 2731284"/>
                <a:gd name="connsiteY3" fmla="*/ 4388656 h 4403486"/>
                <a:gd name="connsiteX4" fmla="*/ 553028 w 2731284"/>
                <a:gd name="connsiteY4" fmla="*/ 4403486 h 4403486"/>
                <a:gd name="connsiteX5" fmla="*/ 0 w 2731284"/>
                <a:gd name="connsiteY5" fmla="*/ 3850458 h 4403486"/>
                <a:gd name="connsiteX6" fmla="*/ 441574 w 2731284"/>
                <a:gd name="connsiteY6" fmla="*/ 3308666 h 4403486"/>
                <a:gd name="connsiteX7" fmla="*/ 531547 w 2731284"/>
                <a:gd name="connsiteY7" fmla="*/ 3299596 h 4403486"/>
                <a:gd name="connsiteX8" fmla="*/ 441574 w 2731284"/>
                <a:gd name="connsiteY8" fmla="*/ 3290526 h 4403486"/>
                <a:gd name="connsiteX9" fmla="*/ 0 w 2731284"/>
                <a:gd name="connsiteY9" fmla="*/ 2748733 h 4403486"/>
                <a:gd name="connsiteX10" fmla="*/ 441574 w 2731284"/>
                <a:gd name="connsiteY10" fmla="*/ 2206941 h 4403486"/>
                <a:gd name="connsiteX11" fmla="*/ 484304 w 2731284"/>
                <a:gd name="connsiteY11" fmla="*/ 2202633 h 4403486"/>
                <a:gd name="connsiteX12" fmla="*/ 441574 w 2731284"/>
                <a:gd name="connsiteY12" fmla="*/ 2198326 h 4403486"/>
                <a:gd name="connsiteX13" fmla="*/ 0 w 2731284"/>
                <a:gd name="connsiteY13" fmla="*/ 1656533 h 4403486"/>
                <a:gd name="connsiteX14" fmla="*/ 441574 w 2731284"/>
                <a:gd name="connsiteY14" fmla="*/ 1114741 h 4403486"/>
                <a:gd name="connsiteX15" fmla="*/ 531547 w 2731284"/>
                <a:gd name="connsiteY15" fmla="*/ 1105671 h 4403486"/>
                <a:gd name="connsiteX16" fmla="*/ 441574 w 2731284"/>
                <a:gd name="connsiteY16" fmla="*/ 1096601 h 4403486"/>
                <a:gd name="connsiteX17" fmla="*/ 0 w 2731284"/>
                <a:gd name="connsiteY17" fmla="*/ 554808 h 4403486"/>
                <a:gd name="connsiteX18" fmla="*/ 553028 w 2731284"/>
                <a:gd name="connsiteY18" fmla="*/ 1780 h 4403486"/>
                <a:gd name="connsiteX19" fmla="*/ 563838 w 2731284"/>
                <a:gd name="connsiteY19" fmla="*/ 2870 h 4403486"/>
                <a:gd name="connsiteX20" fmla="*/ 563838 w 2731284"/>
                <a:gd name="connsiteY20" fmla="*/ 0 h 4403486"/>
                <a:gd name="connsiteX0" fmla="*/ 563838 w 2731284"/>
                <a:gd name="connsiteY0" fmla="*/ 0 h 4403486"/>
                <a:gd name="connsiteX1" fmla="*/ 755456 w 2731284"/>
                <a:gd name="connsiteY1" fmla="*/ 9676 h 4403486"/>
                <a:gd name="connsiteX2" fmla="*/ 2731284 w 2731284"/>
                <a:gd name="connsiteY2" fmla="*/ 2199166 h 4403486"/>
                <a:gd name="connsiteX3" fmla="*/ 755456 w 2731284"/>
                <a:gd name="connsiteY3" fmla="*/ 4388656 h 4403486"/>
                <a:gd name="connsiteX4" fmla="*/ 553028 w 2731284"/>
                <a:gd name="connsiteY4" fmla="*/ 4403486 h 4403486"/>
                <a:gd name="connsiteX5" fmla="*/ 0 w 2731284"/>
                <a:gd name="connsiteY5" fmla="*/ 3850458 h 4403486"/>
                <a:gd name="connsiteX6" fmla="*/ 441574 w 2731284"/>
                <a:gd name="connsiteY6" fmla="*/ 3308666 h 4403486"/>
                <a:gd name="connsiteX7" fmla="*/ 531547 w 2731284"/>
                <a:gd name="connsiteY7" fmla="*/ 3299596 h 4403486"/>
                <a:gd name="connsiteX8" fmla="*/ 441574 w 2731284"/>
                <a:gd name="connsiteY8" fmla="*/ 3290526 h 4403486"/>
                <a:gd name="connsiteX9" fmla="*/ 0 w 2731284"/>
                <a:gd name="connsiteY9" fmla="*/ 2748733 h 4403486"/>
                <a:gd name="connsiteX10" fmla="*/ 441574 w 2731284"/>
                <a:gd name="connsiteY10" fmla="*/ 2206941 h 4403486"/>
                <a:gd name="connsiteX11" fmla="*/ 484304 w 2731284"/>
                <a:gd name="connsiteY11" fmla="*/ 2202633 h 4403486"/>
                <a:gd name="connsiteX12" fmla="*/ 441574 w 2731284"/>
                <a:gd name="connsiteY12" fmla="*/ 2198326 h 4403486"/>
                <a:gd name="connsiteX13" fmla="*/ 0 w 2731284"/>
                <a:gd name="connsiteY13" fmla="*/ 1656533 h 4403486"/>
                <a:gd name="connsiteX14" fmla="*/ 441574 w 2731284"/>
                <a:gd name="connsiteY14" fmla="*/ 1114741 h 4403486"/>
                <a:gd name="connsiteX15" fmla="*/ 531547 w 2731284"/>
                <a:gd name="connsiteY15" fmla="*/ 1105671 h 4403486"/>
                <a:gd name="connsiteX16" fmla="*/ 441574 w 2731284"/>
                <a:gd name="connsiteY16" fmla="*/ 1096601 h 4403486"/>
                <a:gd name="connsiteX17" fmla="*/ 0 w 2731284"/>
                <a:gd name="connsiteY17" fmla="*/ 554808 h 4403486"/>
                <a:gd name="connsiteX18" fmla="*/ 553028 w 2731284"/>
                <a:gd name="connsiteY18" fmla="*/ 1780 h 4403486"/>
                <a:gd name="connsiteX19" fmla="*/ 563838 w 2731284"/>
                <a:gd name="connsiteY19" fmla="*/ 2870 h 4403486"/>
                <a:gd name="connsiteX20" fmla="*/ 563838 w 2731284"/>
                <a:gd name="connsiteY20" fmla="*/ 0 h 4403486"/>
                <a:gd name="connsiteX0" fmla="*/ 563838 w 2731284"/>
                <a:gd name="connsiteY0" fmla="*/ 0 h 4404466"/>
                <a:gd name="connsiteX1" fmla="*/ 755456 w 2731284"/>
                <a:gd name="connsiteY1" fmla="*/ 9676 h 4404466"/>
                <a:gd name="connsiteX2" fmla="*/ 2731284 w 2731284"/>
                <a:gd name="connsiteY2" fmla="*/ 2199166 h 4404466"/>
                <a:gd name="connsiteX3" fmla="*/ 755456 w 2731284"/>
                <a:gd name="connsiteY3" fmla="*/ 4388656 h 4404466"/>
                <a:gd name="connsiteX4" fmla="*/ 553028 w 2731284"/>
                <a:gd name="connsiteY4" fmla="*/ 4403486 h 4404466"/>
                <a:gd name="connsiteX5" fmla="*/ 0 w 2731284"/>
                <a:gd name="connsiteY5" fmla="*/ 3850458 h 4404466"/>
                <a:gd name="connsiteX6" fmla="*/ 441574 w 2731284"/>
                <a:gd name="connsiteY6" fmla="*/ 3308666 h 4404466"/>
                <a:gd name="connsiteX7" fmla="*/ 531547 w 2731284"/>
                <a:gd name="connsiteY7" fmla="*/ 3299596 h 4404466"/>
                <a:gd name="connsiteX8" fmla="*/ 441574 w 2731284"/>
                <a:gd name="connsiteY8" fmla="*/ 3290526 h 4404466"/>
                <a:gd name="connsiteX9" fmla="*/ 0 w 2731284"/>
                <a:gd name="connsiteY9" fmla="*/ 2748733 h 4404466"/>
                <a:gd name="connsiteX10" fmla="*/ 441574 w 2731284"/>
                <a:gd name="connsiteY10" fmla="*/ 2206941 h 4404466"/>
                <a:gd name="connsiteX11" fmla="*/ 484304 w 2731284"/>
                <a:gd name="connsiteY11" fmla="*/ 2202633 h 4404466"/>
                <a:gd name="connsiteX12" fmla="*/ 441574 w 2731284"/>
                <a:gd name="connsiteY12" fmla="*/ 2198326 h 4404466"/>
                <a:gd name="connsiteX13" fmla="*/ 0 w 2731284"/>
                <a:gd name="connsiteY13" fmla="*/ 1656533 h 4404466"/>
                <a:gd name="connsiteX14" fmla="*/ 441574 w 2731284"/>
                <a:gd name="connsiteY14" fmla="*/ 1114741 h 4404466"/>
                <a:gd name="connsiteX15" fmla="*/ 531547 w 2731284"/>
                <a:gd name="connsiteY15" fmla="*/ 1105671 h 4404466"/>
                <a:gd name="connsiteX16" fmla="*/ 441574 w 2731284"/>
                <a:gd name="connsiteY16" fmla="*/ 1096601 h 4404466"/>
                <a:gd name="connsiteX17" fmla="*/ 0 w 2731284"/>
                <a:gd name="connsiteY17" fmla="*/ 554808 h 4404466"/>
                <a:gd name="connsiteX18" fmla="*/ 553028 w 2731284"/>
                <a:gd name="connsiteY18" fmla="*/ 1780 h 4404466"/>
                <a:gd name="connsiteX19" fmla="*/ 563838 w 2731284"/>
                <a:gd name="connsiteY19" fmla="*/ 2870 h 4404466"/>
                <a:gd name="connsiteX20" fmla="*/ 563838 w 2731284"/>
                <a:gd name="connsiteY20" fmla="*/ 0 h 4404466"/>
                <a:gd name="connsiteX0" fmla="*/ 563838 w 2731284"/>
                <a:gd name="connsiteY0" fmla="*/ 0 h 4405270"/>
                <a:gd name="connsiteX1" fmla="*/ 755456 w 2731284"/>
                <a:gd name="connsiteY1" fmla="*/ 9676 h 4405270"/>
                <a:gd name="connsiteX2" fmla="*/ 2731284 w 2731284"/>
                <a:gd name="connsiteY2" fmla="*/ 2199166 h 4405270"/>
                <a:gd name="connsiteX3" fmla="*/ 755456 w 2731284"/>
                <a:gd name="connsiteY3" fmla="*/ 4388656 h 4405270"/>
                <a:gd name="connsiteX4" fmla="*/ 553028 w 2731284"/>
                <a:gd name="connsiteY4" fmla="*/ 4403486 h 4405270"/>
                <a:gd name="connsiteX5" fmla="*/ 0 w 2731284"/>
                <a:gd name="connsiteY5" fmla="*/ 3850458 h 4405270"/>
                <a:gd name="connsiteX6" fmla="*/ 441574 w 2731284"/>
                <a:gd name="connsiteY6" fmla="*/ 3308666 h 4405270"/>
                <a:gd name="connsiteX7" fmla="*/ 531547 w 2731284"/>
                <a:gd name="connsiteY7" fmla="*/ 3299596 h 4405270"/>
                <a:gd name="connsiteX8" fmla="*/ 441574 w 2731284"/>
                <a:gd name="connsiteY8" fmla="*/ 3290526 h 4405270"/>
                <a:gd name="connsiteX9" fmla="*/ 0 w 2731284"/>
                <a:gd name="connsiteY9" fmla="*/ 2748733 h 4405270"/>
                <a:gd name="connsiteX10" fmla="*/ 441574 w 2731284"/>
                <a:gd name="connsiteY10" fmla="*/ 2206941 h 4405270"/>
                <a:gd name="connsiteX11" fmla="*/ 484304 w 2731284"/>
                <a:gd name="connsiteY11" fmla="*/ 2202633 h 4405270"/>
                <a:gd name="connsiteX12" fmla="*/ 441574 w 2731284"/>
                <a:gd name="connsiteY12" fmla="*/ 2198326 h 4405270"/>
                <a:gd name="connsiteX13" fmla="*/ 0 w 2731284"/>
                <a:gd name="connsiteY13" fmla="*/ 1656533 h 4405270"/>
                <a:gd name="connsiteX14" fmla="*/ 441574 w 2731284"/>
                <a:gd name="connsiteY14" fmla="*/ 1114741 h 4405270"/>
                <a:gd name="connsiteX15" fmla="*/ 531547 w 2731284"/>
                <a:gd name="connsiteY15" fmla="*/ 1105671 h 4405270"/>
                <a:gd name="connsiteX16" fmla="*/ 441574 w 2731284"/>
                <a:gd name="connsiteY16" fmla="*/ 1096601 h 4405270"/>
                <a:gd name="connsiteX17" fmla="*/ 0 w 2731284"/>
                <a:gd name="connsiteY17" fmla="*/ 554808 h 4405270"/>
                <a:gd name="connsiteX18" fmla="*/ 553028 w 2731284"/>
                <a:gd name="connsiteY18" fmla="*/ 1780 h 4405270"/>
                <a:gd name="connsiteX19" fmla="*/ 563838 w 2731284"/>
                <a:gd name="connsiteY19" fmla="*/ 2870 h 4405270"/>
                <a:gd name="connsiteX20" fmla="*/ 563838 w 2731284"/>
                <a:gd name="connsiteY20" fmla="*/ 0 h 4405270"/>
                <a:gd name="connsiteX0" fmla="*/ 563838 w 2731284"/>
                <a:gd name="connsiteY0" fmla="*/ 0 h 4406620"/>
                <a:gd name="connsiteX1" fmla="*/ 755456 w 2731284"/>
                <a:gd name="connsiteY1" fmla="*/ 9676 h 4406620"/>
                <a:gd name="connsiteX2" fmla="*/ 2731284 w 2731284"/>
                <a:gd name="connsiteY2" fmla="*/ 2199166 h 4406620"/>
                <a:gd name="connsiteX3" fmla="*/ 755456 w 2731284"/>
                <a:gd name="connsiteY3" fmla="*/ 4388656 h 4406620"/>
                <a:gd name="connsiteX4" fmla="*/ 553028 w 2731284"/>
                <a:gd name="connsiteY4" fmla="*/ 4403486 h 4406620"/>
                <a:gd name="connsiteX5" fmla="*/ 0 w 2731284"/>
                <a:gd name="connsiteY5" fmla="*/ 3850458 h 4406620"/>
                <a:gd name="connsiteX6" fmla="*/ 441574 w 2731284"/>
                <a:gd name="connsiteY6" fmla="*/ 3308666 h 4406620"/>
                <a:gd name="connsiteX7" fmla="*/ 531547 w 2731284"/>
                <a:gd name="connsiteY7" fmla="*/ 3299596 h 4406620"/>
                <a:gd name="connsiteX8" fmla="*/ 441574 w 2731284"/>
                <a:gd name="connsiteY8" fmla="*/ 3290526 h 4406620"/>
                <a:gd name="connsiteX9" fmla="*/ 0 w 2731284"/>
                <a:gd name="connsiteY9" fmla="*/ 2748733 h 4406620"/>
                <a:gd name="connsiteX10" fmla="*/ 441574 w 2731284"/>
                <a:gd name="connsiteY10" fmla="*/ 2206941 h 4406620"/>
                <a:gd name="connsiteX11" fmla="*/ 484304 w 2731284"/>
                <a:gd name="connsiteY11" fmla="*/ 2202633 h 4406620"/>
                <a:gd name="connsiteX12" fmla="*/ 441574 w 2731284"/>
                <a:gd name="connsiteY12" fmla="*/ 2198326 h 4406620"/>
                <a:gd name="connsiteX13" fmla="*/ 0 w 2731284"/>
                <a:gd name="connsiteY13" fmla="*/ 1656533 h 4406620"/>
                <a:gd name="connsiteX14" fmla="*/ 441574 w 2731284"/>
                <a:gd name="connsiteY14" fmla="*/ 1114741 h 4406620"/>
                <a:gd name="connsiteX15" fmla="*/ 531547 w 2731284"/>
                <a:gd name="connsiteY15" fmla="*/ 1105671 h 4406620"/>
                <a:gd name="connsiteX16" fmla="*/ 441574 w 2731284"/>
                <a:gd name="connsiteY16" fmla="*/ 1096601 h 4406620"/>
                <a:gd name="connsiteX17" fmla="*/ 0 w 2731284"/>
                <a:gd name="connsiteY17" fmla="*/ 554808 h 4406620"/>
                <a:gd name="connsiteX18" fmla="*/ 553028 w 2731284"/>
                <a:gd name="connsiteY18" fmla="*/ 1780 h 4406620"/>
                <a:gd name="connsiteX19" fmla="*/ 563838 w 2731284"/>
                <a:gd name="connsiteY19" fmla="*/ 2870 h 4406620"/>
                <a:gd name="connsiteX20" fmla="*/ 563838 w 2731284"/>
                <a:gd name="connsiteY20" fmla="*/ 0 h 4406620"/>
                <a:gd name="connsiteX0" fmla="*/ 563838 w 2731284"/>
                <a:gd name="connsiteY0" fmla="*/ 0 h 4407178"/>
                <a:gd name="connsiteX1" fmla="*/ 755456 w 2731284"/>
                <a:gd name="connsiteY1" fmla="*/ 9676 h 4407178"/>
                <a:gd name="connsiteX2" fmla="*/ 2731284 w 2731284"/>
                <a:gd name="connsiteY2" fmla="*/ 2199166 h 4407178"/>
                <a:gd name="connsiteX3" fmla="*/ 755456 w 2731284"/>
                <a:gd name="connsiteY3" fmla="*/ 4388656 h 4407178"/>
                <a:gd name="connsiteX4" fmla="*/ 553028 w 2731284"/>
                <a:gd name="connsiteY4" fmla="*/ 4403486 h 4407178"/>
                <a:gd name="connsiteX5" fmla="*/ 0 w 2731284"/>
                <a:gd name="connsiteY5" fmla="*/ 3850458 h 4407178"/>
                <a:gd name="connsiteX6" fmla="*/ 441574 w 2731284"/>
                <a:gd name="connsiteY6" fmla="*/ 3308666 h 4407178"/>
                <a:gd name="connsiteX7" fmla="*/ 531547 w 2731284"/>
                <a:gd name="connsiteY7" fmla="*/ 3299596 h 4407178"/>
                <a:gd name="connsiteX8" fmla="*/ 441574 w 2731284"/>
                <a:gd name="connsiteY8" fmla="*/ 3290526 h 4407178"/>
                <a:gd name="connsiteX9" fmla="*/ 0 w 2731284"/>
                <a:gd name="connsiteY9" fmla="*/ 2748733 h 4407178"/>
                <a:gd name="connsiteX10" fmla="*/ 441574 w 2731284"/>
                <a:gd name="connsiteY10" fmla="*/ 2206941 h 4407178"/>
                <a:gd name="connsiteX11" fmla="*/ 484304 w 2731284"/>
                <a:gd name="connsiteY11" fmla="*/ 2202633 h 4407178"/>
                <a:gd name="connsiteX12" fmla="*/ 441574 w 2731284"/>
                <a:gd name="connsiteY12" fmla="*/ 2198326 h 4407178"/>
                <a:gd name="connsiteX13" fmla="*/ 0 w 2731284"/>
                <a:gd name="connsiteY13" fmla="*/ 1656533 h 4407178"/>
                <a:gd name="connsiteX14" fmla="*/ 441574 w 2731284"/>
                <a:gd name="connsiteY14" fmla="*/ 1114741 h 4407178"/>
                <a:gd name="connsiteX15" fmla="*/ 531547 w 2731284"/>
                <a:gd name="connsiteY15" fmla="*/ 1105671 h 4407178"/>
                <a:gd name="connsiteX16" fmla="*/ 441574 w 2731284"/>
                <a:gd name="connsiteY16" fmla="*/ 1096601 h 4407178"/>
                <a:gd name="connsiteX17" fmla="*/ 0 w 2731284"/>
                <a:gd name="connsiteY17" fmla="*/ 554808 h 4407178"/>
                <a:gd name="connsiteX18" fmla="*/ 553028 w 2731284"/>
                <a:gd name="connsiteY18" fmla="*/ 1780 h 4407178"/>
                <a:gd name="connsiteX19" fmla="*/ 563838 w 2731284"/>
                <a:gd name="connsiteY19" fmla="*/ 2870 h 4407178"/>
                <a:gd name="connsiteX20" fmla="*/ 563838 w 2731284"/>
                <a:gd name="connsiteY20" fmla="*/ 0 h 4407178"/>
                <a:gd name="connsiteX0" fmla="*/ 563838 w 2731284"/>
                <a:gd name="connsiteY0" fmla="*/ 0 h 4406620"/>
                <a:gd name="connsiteX1" fmla="*/ 755456 w 2731284"/>
                <a:gd name="connsiteY1" fmla="*/ 9676 h 4406620"/>
                <a:gd name="connsiteX2" fmla="*/ 2731284 w 2731284"/>
                <a:gd name="connsiteY2" fmla="*/ 2199166 h 4406620"/>
                <a:gd name="connsiteX3" fmla="*/ 755456 w 2731284"/>
                <a:gd name="connsiteY3" fmla="*/ 4388656 h 4406620"/>
                <a:gd name="connsiteX4" fmla="*/ 553028 w 2731284"/>
                <a:gd name="connsiteY4" fmla="*/ 4403486 h 4406620"/>
                <a:gd name="connsiteX5" fmla="*/ 0 w 2731284"/>
                <a:gd name="connsiteY5" fmla="*/ 3850458 h 4406620"/>
                <a:gd name="connsiteX6" fmla="*/ 441574 w 2731284"/>
                <a:gd name="connsiteY6" fmla="*/ 3308666 h 4406620"/>
                <a:gd name="connsiteX7" fmla="*/ 531547 w 2731284"/>
                <a:gd name="connsiteY7" fmla="*/ 3299596 h 4406620"/>
                <a:gd name="connsiteX8" fmla="*/ 441574 w 2731284"/>
                <a:gd name="connsiteY8" fmla="*/ 3290526 h 4406620"/>
                <a:gd name="connsiteX9" fmla="*/ 0 w 2731284"/>
                <a:gd name="connsiteY9" fmla="*/ 2748733 h 4406620"/>
                <a:gd name="connsiteX10" fmla="*/ 441574 w 2731284"/>
                <a:gd name="connsiteY10" fmla="*/ 2206941 h 4406620"/>
                <a:gd name="connsiteX11" fmla="*/ 484304 w 2731284"/>
                <a:gd name="connsiteY11" fmla="*/ 2202633 h 4406620"/>
                <a:gd name="connsiteX12" fmla="*/ 441574 w 2731284"/>
                <a:gd name="connsiteY12" fmla="*/ 2198326 h 4406620"/>
                <a:gd name="connsiteX13" fmla="*/ 0 w 2731284"/>
                <a:gd name="connsiteY13" fmla="*/ 1656533 h 4406620"/>
                <a:gd name="connsiteX14" fmla="*/ 441574 w 2731284"/>
                <a:gd name="connsiteY14" fmla="*/ 1114741 h 4406620"/>
                <a:gd name="connsiteX15" fmla="*/ 531547 w 2731284"/>
                <a:gd name="connsiteY15" fmla="*/ 1105671 h 4406620"/>
                <a:gd name="connsiteX16" fmla="*/ 441574 w 2731284"/>
                <a:gd name="connsiteY16" fmla="*/ 1096601 h 4406620"/>
                <a:gd name="connsiteX17" fmla="*/ 0 w 2731284"/>
                <a:gd name="connsiteY17" fmla="*/ 554808 h 4406620"/>
                <a:gd name="connsiteX18" fmla="*/ 553028 w 2731284"/>
                <a:gd name="connsiteY18" fmla="*/ 1780 h 4406620"/>
                <a:gd name="connsiteX19" fmla="*/ 563838 w 2731284"/>
                <a:gd name="connsiteY19" fmla="*/ 2870 h 4406620"/>
                <a:gd name="connsiteX20" fmla="*/ 563838 w 2731284"/>
                <a:gd name="connsiteY20" fmla="*/ 0 h 4406620"/>
                <a:gd name="connsiteX0" fmla="*/ 563838 w 2731284"/>
                <a:gd name="connsiteY0" fmla="*/ 0 h 4403486"/>
                <a:gd name="connsiteX1" fmla="*/ 755456 w 2731284"/>
                <a:gd name="connsiteY1" fmla="*/ 9676 h 4403486"/>
                <a:gd name="connsiteX2" fmla="*/ 2731284 w 2731284"/>
                <a:gd name="connsiteY2" fmla="*/ 2199166 h 4403486"/>
                <a:gd name="connsiteX3" fmla="*/ 755456 w 2731284"/>
                <a:gd name="connsiteY3" fmla="*/ 4388656 h 4403486"/>
                <a:gd name="connsiteX4" fmla="*/ 553028 w 2731284"/>
                <a:gd name="connsiteY4" fmla="*/ 4403486 h 4403486"/>
                <a:gd name="connsiteX5" fmla="*/ 0 w 2731284"/>
                <a:gd name="connsiteY5" fmla="*/ 3850458 h 4403486"/>
                <a:gd name="connsiteX6" fmla="*/ 441574 w 2731284"/>
                <a:gd name="connsiteY6" fmla="*/ 3308666 h 4403486"/>
                <a:gd name="connsiteX7" fmla="*/ 531547 w 2731284"/>
                <a:gd name="connsiteY7" fmla="*/ 3299596 h 4403486"/>
                <a:gd name="connsiteX8" fmla="*/ 441574 w 2731284"/>
                <a:gd name="connsiteY8" fmla="*/ 3290526 h 4403486"/>
                <a:gd name="connsiteX9" fmla="*/ 0 w 2731284"/>
                <a:gd name="connsiteY9" fmla="*/ 2748733 h 4403486"/>
                <a:gd name="connsiteX10" fmla="*/ 441574 w 2731284"/>
                <a:gd name="connsiteY10" fmla="*/ 2206941 h 4403486"/>
                <a:gd name="connsiteX11" fmla="*/ 484304 w 2731284"/>
                <a:gd name="connsiteY11" fmla="*/ 2202633 h 4403486"/>
                <a:gd name="connsiteX12" fmla="*/ 441574 w 2731284"/>
                <a:gd name="connsiteY12" fmla="*/ 2198326 h 4403486"/>
                <a:gd name="connsiteX13" fmla="*/ 0 w 2731284"/>
                <a:gd name="connsiteY13" fmla="*/ 1656533 h 4403486"/>
                <a:gd name="connsiteX14" fmla="*/ 441574 w 2731284"/>
                <a:gd name="connsiteY14" fmla="*/ 1114741 h 4403486"/>
                <a:gd name="connsiteX15" fmla="*/ 531547 w 2731284"/>
                <a:gd name="connsiteY15" fmla="*/ 1105671 h 4403486"/>
                <a:gd name="connsiteX16" fmla="*/ 441574 w 2731284"/>
                <a:gd name="connsiteY16" fmla="*/ 1096601 h 4403486"/>
                <a:gd name="connsiteX17" fmla="*/ 0 w 2731284"/>
                <a:gd name="connsiteY17" fmla="*/ 554808 h 4403486"/>
                <a:gd name="connsiteX18" fmla="*/ 553028 w 2731284"/>
                <a:gd name="connsiteY18" fmla="*/ 1780 h 4403486"/>
                <a:gd name="connsiteX19" fmla="*/ 563838 w 2731284"/>
                <a:gd name="connsiteY19" fmla="*/ 2870 h 4403486"/>
                <a:gd name="connsiteX20" fmla="*/ 563838 w 2731284"/>
                <a:gd name="connsiteY20" fmla="*/ 0 h 4403486"/>
                <a:gd name="connsiteX0" fmla="*/ 563838 w 2731284"/>
                <a:gd name="connsiteY0" fmla="*/ 618 h 4404104"/>
                <a:gd name="connsiteX1" fmla="*/ 755456 w 2731284"/>
                <a:gd name="connsiteY1" fmla="*/ 10294 h 4404104"/>
                <a:gd name="connsiteX2" fmla="*/ 2731284 w 2731284"/>
                <a:gd name="connsiteY2" fmla="*/ 2199784 h 4404104"/>
                <a:gd name="connsiteX3" fmla="*/ 755456 w 2731284"/>
                <a:gd name="connsiteY3" fmla="*/ 4389274 h 4404104"/>
                <a:gd name="connsiteX4" fmla="*/ 553028 w 2731284"/>
                <a:gd name="connsiteY4" fmla="*/ 4404104 h 4404104"/>
                <a:gd name="connsiteX5" fmla="*/ 0 w 2731284"/>
                <a:gd name="connsiteY5" fmla="*/ 3851076 h 4404104"/>
                <a:gd name="connsiteX6" fmla="*/ 441574 w 2731284"/>
                <a:gd name="connsiteY6" fmla="*/ 3309284 h 4404104"/>
                <a:gd name="connsiteX7" fmla="*/ 531547 w 2731284"/>
                <a:gd name="connsiteY7" fmla="*/ 3300214 h 4404104"/>
                <a:gd name="connsiteX8" fmla="*/ 441574 w 2731284"/>
                <a:gd name="connsiteY8" fmla="*/ 3291144 h 4404104"/>
                <a:gd name="connsiteX9" fmla="*/ 0 w 2731284"/>
                <a:gd name="connsiteY9" fmla="*/ 2749351 h 4404104"/>
                <a:gd name="connsiteX10" fmla="*/ 441574 w 2731284"/>
                <a:gd name="connsiteY10" fmla="*/ 2207559 h 4404104"/>
                <a:gd name="connsiteX11" fmla="*/ 484304 w 2731284"/>
                <a:gd name="connsiteY11" fmla="*/ 2203251 h 4404104"/>
                <a:gd name="connsiteX12" fmla="*/ 441574 w 2731284"/>
                <a:gd name="connsiteY12" fmla="*/ 2198944 h 4404104"/>
                <a:gd name="connsiteX13" fmla="*/ 0 w 2731284"/>
                <a:gd name="connsiteY13" fmla="*/ 1657151 h 4404104"/>
                <a:gd name="connsiteX14" fmla="*/ 441574 w 2731284"/>
                <a:gd name="connsiteY14" fmla="*/ 1115359 h 4404104"/>
                <a:gd name="connsiteX15" fmla="*/ 531547 w 2731284"/>
                <a:gd name="connsiteY15" fmla="*/ 1106289 h 4404104"/>
                <a:gd name="connsiteX16" fmla="*/ 441574 w 2731284"/>
                <a:gd name="connsiteY16" fmla="*/ 1097219 h 4404104"/>
                <a:gd name="connsiteX17" fmla="*/ 0 w 2731284"/>
                <a:gd name="connsiteY17" fmla="*/ 555426 h 4404104"/>
                <a:gd name="connsiteX18" fmla="*/ 553028 w 2731284"/>
                <a:gd name="connsiteY18" fmla="*/ 2398 h 4404104"/>
                <a:gd name="connsiteX19" fmla="*/ 563838 w 2731284"/>
                <a:gd name="connsiteY19" fmla="*/ 3488 h 4404104"/>
                <a:gd name="connsiteX20" fmla="*/ 563838 w 2731284"/>
                <a:gd name="connsiteY20" fmla="*/ 618 h 4404104"/>
                <a:gd name="connsiteX0" fmla="*/ 652738 w 2731284"/>
                <a:gd name="connsiteY0" fmla="*/ 265 h 4419626"/>
                <a:gd name="connsiteX1" fmla="*/ 755456 w 2731284"/>
                <a:gd name="connsiteY1" fmla="*/ 25816 h 4419626"/>
                <a:gd name="connsiteX2" fmla="*/ 2731284 w 2731284"/>
                <a:gd name="connsiteY2" fmla="*/ 2215306 h 4419626"/>
                <a:gd name="connsiteX3" fmla="*/ 755456 w 2731284"/>
                <a:gd name="connsiteY3" fmla="*/ 4404796 h 4419626"/>
                <a:gd name="connsiteX4" fmla="*/ 553028 w 2731284"/>
                <a:gd name="connsiteY4" fmla="*/ 4419626 h 4419626"/>
                <a:gd name="connsiteX5" fmla="*/ 0 w 2731284"/>
                <a:gd name="connsiteY5" fmla="*/ 3866598 h 4419626"/>
                <a:gd name="connsiteX6" fmla="*/ 441574 w 2731284"/>
                <a:gd name="connsiteY6" fmla="*/ 3324806 h 4419626"/>
                <a:gd name="connsiteX7" fmla="*/ 531547 w 2731284"/>
                <a:gd name="connsiteY7" fmla="*/ 3315736 h 4419626"/>
                <a:gd name="connsiteX8" fmla="*/ 441574 w 2731284"/>
                <a:gd name="connsiteY8" fmla="*/ 3306666 h 4419626"/>
                <a:gd name="connsiteX9" fmla="*/ 0 w 2731284"/>
                <a:gd name="connsiteY9" fmla="*/ 2764873 h 4419626"/>
                <a:gd name="connsiteX10" fmla="*/ 441574 w 2731284"/>
                <a:gd name="connsiteY10" fmla="*/ 2223081 h 4419626"/>
                <a:gd name="connsiteX11" fmla="*/ 484304 w 2731284"/>
                <a:gd name="connsiteY11" fmla="*/ 2218773 h 4419626"/>
                <a:gd name="connsiteX12" fmla="*/ 441574 w 2731284"/>
                <a:gd name="connsiteY12" fmla="*/ 2214466 h 4419626"/>
                <a:gd name="connsiteX13" fmla="*/ 0 w 2731284"/>
                <a:gd name="connsiteY13" fmla="*/ 1672673 h 4419626"/>
                <a:gd name="connsiteX14" fmla="*/ 441574 w 2731284"/>
                <a:gd name="connsiteY14" fmla="*/ 1130881 h 4419626"/>
                <a:gd name="connsiteX15" fmla="*/ 531547 w 2731284"/>
                <a:gd name="connsiteY15" fmla="*/ 1121811 h 4419626"/>
                <a:gd name="connsiteX16" fmla="*/ 441574 w 2731284"/>
                <a:gd name="connsiteY16" fmla="*/ 1112741 h 4419626"/>
                <a:gd name="connsiteX17" fmla="*/ 0 w 2731284"/>
                <a:gd name="connsiteY17" fmla="*/ 570948 h 4419626"/>
                <a:gd name="connsiteX18" fmla="*/ 553028 w 2731284"/>
                <a:gd name="connsiteY18" fmla="*/ 17920 h 4419626"/>
                <a:gd name="connsiteX19" fmla="*/ 563838 w 2731284"/>
                <a:gd name="connsiteY19" fmla="*/ 19010 h 4419626"/>
                <a:gd name="connsiteX20" fmla="*/ 652738 w 2731284"/>
                <a:gd name="connsiteY20" fmla="*/ 265 h 4419626"/>
                <a:gd name="connsiteX0" fmla="*/ 563838 w 2731284"/>
                <a:gd name="connsiteY0" fmla="*/ 1090 h 4401706"/>
                <a:gd name="connsiteX1" fmla="*/ 755456 w 2731284"/>
                <a:gd name="connsiteY1" fmla="*/ 7896 h 4401706"/>
                <a:gd name="connsiteX2" fmla="*/ 2731284 w 2731284"/>
                <a:gd name="connsiteY2" fmla="*/ 2197386 h 4401706"/>
                <a:gd name="connsiteX3" fmla="*/ 755456 w 2731284"/>
                <a:gd name="connsiteY3" fmla="*/ 4386876 h 4401706"/>
                <a:gd name="connsiteX4" fmla="*/ 553028 w 2731284"/>
                <a:gd name="connsiteY4" fmla="*/ 4401706 h 4401706"/>
                <a:gd name="connsiteX5" fmla="*/ 0 w 2731284"/>
                <a:gd name="connsiteY5" fmla="*/ 3848678 h 4401706"/>
                <a:gd name="connsiteX6" fmla="*/ 441574 w 2731284"/>
                <a:gd name="connsiteY6" fmla="*/ 3306886 h 4401706"/>
                <a:gd name="connsiteX7" fmla="*/ 531547 w 2731284"/>
                <a:gd name="connsiteY7" fmla="*/ 3297816 h 4401706"/>
                <a:gd name="connsiteX8" fmla="*/ 441574 w 2731284"/>
                <a:gd name="connsiteY8" fmla="*/ 3288746 h 4401706"/>
                <a:gd name="connsiteX9" fmla="*/ 0 w 2731284"/>
                <a:gd name="connsiteY9" fmla="*/ 2746953 h 4401706"/>
                <a:gd name="connsiteX10" fmla="*/ 441574 w 2731284"/>
                <a:gd name="connsiteY10" fmla="*/ 2205161 h 4401706"/>
                <a:gd name="connsiteX11" fmla="*/ 484304 w 2731284"/>
                <a:gd name="connsiteY11" fmla="*/ 2200853 h 4401706"/>
                <a:gd name="connsiteX12" fmla="*/ 441574 w 2731284"/>
                <a:gd name="connsiteY12" fmla="*/ 2196546 h 4401706"/>
                <a:gd name="connsiteX13" fmla="*/ 0 w 2731284"/>
                <a:gd name="connsiteY13" fmla="*/ 1654753 h 4401706"/>
                <a:gd name="connsiteX14" fmla="*/ 441574 w 2731284"/>
                <a:gd name="connsiteY14" fmla="*/ 1112961 h 4401706"/>
                <a:gd name="connsiteX15" fmla="*/ 531547 w 2731284"/>
                <a:gd name="connsiteY15" fmla="*/ 1103891 h 4401706"/>
                <a:gd name="connsiteX16" fmla="*/ 441574 w 2731284"/>
                <a:gd name="connsiteY16" fmla="*/ 1094821 h 4401706"/>
                <a:gd name="connsiteX17" fmla="*/ 0 w 2731284"/>
                <a:gd name="connsiteY17" fmla="*/ 553028 h 4401706"/>
                <a:gd name="connsiteX18" fmla="*/ 553028 w 2731284"/>
                <a:gd name="connsiteY18" fmla="*/ 0 h 4401706"/>
                <a:gd name="connsiteX19" fmla="*/ 563838 w 2731284"/>
                <a:gd name="connsiteY19" fmla="*/ 1090 h 4401706"/>
                <a:gd name="connsiteX0" fmla="*/ 630513 w 2731284"/>
                <a:gd name="connsiteY0" fmla="*/ 0 h 4406966"/>
                <a:gd name="connsiteX1" fmla="*/ 755456 w 2731284"/>
                <a:gd name="connsiteY1" fmla="*/ 13156 h 4406966"/>
                <a:gd name="connsiteX2" fmla="*/ 2731284 w 2731284"/>
                <a:gd name="connsiteY2" fmla="*/ 2202646 h 4406966"/>
                <a:gd name="connsiteX3" fmla="*/ 755456 w 2731284"/>
                <a:gd name="connsiteY3" fmla="*/ 4392136 h 4406966"/>
                <a:gd name="connsiteX4" fmla="*/ 553028 w 2731284"/>
                <a:gd name="connsiteY4" fmla="*/ 4406966 h 4406966"/>
                <a:gd name="connsiteX5" fmla="*/ 0 w 2731284"/>
                <a:gd name="connsiteY5" fmla="*/ 3853938 h 4406966"/>
                <a:gd name="connsiteX6" fmla="*/ 441574 w 2731284"/>
                <a:gd name="connsiteY6" fmla="*/ 3312146 h 4406966"/>
                <a:gd name="connsiteX7" fmla="*/ 531547 w 2731284"/>
                <a:gd name="connsiteY7" fmla="*/ 3303076 h 4406966"/>
                <a:gd name="connsiteX8" fmla="*/ 441574 w 2731284"/>
                <a:gd name="connsiteY8" fmla="*/ 3294006 h 4406966"/>
                <a:gd name="connsiteX9" fmla="*/ 0 w 2731284"/>
                <a:gd name="connsiteY9" fmla="*/ 2752213 h 4406966"/>
                <a:gd name="connsiteX10" fmla="*/ 441574 w 2731284"/>
                <a:gd name="connsiteY10" fmla="*/ 2210421 h 4406966"/>
                <a:gd name="connsiteX11" fmla="*/ 484304 w 2731284"/>
                <a:gd name="connsiteY11" fmla="*/ 2206113 h 4406966"/>
                <a:gd name="connsiteX12" fmla="*/ 441574 w 2731284"/>
                <a:gd name="connsiteY12" fmla="*/ 2201806 h 4406966"/>
                <a:gd name="connsiteX13" fmla="*/ 0 w 2731284"/>
                <a:gd name="connsiteY13" fmla="*/ 1660013 h 4406966"/>
                <a:gd name="connsiteX14" fmla="*/ 441574 w 2731284"/>
                <a:gd name="connsiteY14" fmla="*/ 1118221 h 4406966"/>
                <a:gd name="connsiteX15" fmla="*/ 531547 w 2731284"/>
                <a:gd name="connsiteY15" fmla="*/ 1109151 h 4406966"/>
                <a:gd name="connsiteX16" fmla="*/ 441574 w 2731284"/>
                <a:gd name="connsiteY16" fmla="*/ 1100081 h 4406966"/>
                <a:gd name="connsiteX17" fmla="*/ 0 w 2731284"/>
                <a:gd name="connsiteY17" fmla="*/ 558288 h 4406966"/>
                <a:gd name="connsiteX18" fmla="*/ 553028 w 2731284"/>
                <a:gd name="connsiteY18" fmla="*/ 5260 h 4406966"/>
                <a:gd name="connsiteX19" fmla="*/ 630513 w 2731284"/>
                <a:gd name="connsiteY19" fmla="*/ 0 h 4406966"/>
                <a:gd name="connsiteX0" fmla="*/ 553028 w 2731284"/>
                <a:gd name="connsiteY0" fmla="*/ 0 h 4401706"/>
                <a:gd name="connsiteX1" fmla="*/ 755456 w 2731284"/>
                <a:gd name="connsiteY1" fmla="*/ 7896 h 4401706"/>
                <a:gd name="connsiteX2" fmla="*/ 2731284 w 2731284"/>
                <a:gd name="connsiteY2" fmla="*/ 2197386 h 4401706"/>
                <a:gd name="connsiteX3" fmla="*/ 755456 w 2731284"/>
                <a:gd name="connsiteY3" fmla="*/ 4386876 h 4401706"/>
                <a:gd name="connsiteX4" fmla="*/ 553028 w 2731284"/>
                <a:gd name="connsiteY4" fmla="*/ 4401706 h 4401706"/>
                <a:gd name="connsiteX5" fmla="*/ 0 w 2731284"/>
                <a:gd name="connsiteY5" fmla="*/ 3848678 h 4401706"/>
                <a:gd name="connsiteX6" fmla="*/ 441574 w 2731284"/>
                <a:gd name="connsiteY6" fmla="*/ 3306886 h 4401706"/>
                <a:gd name="connsiteX7" fmla="*/ 531547 w 2731284"/>
                <a:gd name="connsiteY7" fmla="*/ 3297816 h 4401706"/>
                <a:gd name="connsiteX8" fmla="*/ 441574 w 2731284"/>
                <a:gd name="connsiteY8" fmla="*/ 3288746 h 4401706"/>
                <a:gd name="connsiteX9" fmla="*/ 0 w 2731284"/>
                <a:gd name="connsiteY9" fmla="*/ 2746953 h 4401706"/>
                <a:gd name="connsiteX10" fmla="*/ 441574 w 2731284"/>
                <a:gd name="connsiteY10" fmla="*/ 2205161 h 4401706"/>
                <a:gd name="connsiteX11" fmla="*/ 484304 w 2731284"/>
                <a:gd name="connsiteY11" fmla="*/ 2200853 h 4401706"/>
                <a:gd name="connsiteX12" fmla="*/ 441574 w 2731284"/>
                <a:gd name="connsiteY12" fmla="*/ 2196546 h 4401706"/>
                <a:gd name="connsiteX13" fmla="*/ 0 w 2731284"/>
                <a:gd name="connsiteY13" fmla="*/ 1654753 h 4401706"/>
                <a:gd name="connsiteX14" fmla="*/ 441574 w 2731284"/>
                <a:gd name="connsiteY14" fmla="*/ 1112961 h 4401706"/>
                <a:gd name="connsiteX15" fmla="*/ 531547 w 2731284"/>
                <a:gd name="connsiteY15" fmla="*/ 1103891 h 4401706"/>
                <a:gd name="connsiteX16" fmla="*/ 441574 w 2731284"/>
                <a:gd name="connsiteY16" fmla="*/ 1094821 h 4401706"/>
                <a:gd name="connsiteX17" fmla="*/ 0 w 2731284"/>
                <a:gd name="connsiteY17" fmla="*/ 553028 h 4401706"/>
                <a:gd name="connsiteX18" fmla="*/ 553028 w 2731284"/>
                <a:gd name="connsiteY18" fmla="*/ 0 h 4401706"/>
                <a:gd name="connsiteX0" fmla="*/ 553028 w 2731284"/>
                <a:gd name="connsiteY0" fmla="*/ 0 h 4401706"/>
                <a:gd name="connsiteX1" fmla="*/ 755456 w 2731284"/>
                <a:gd name="connsiteY1" fmla="*/ 7896 h 4401706"/>
                <a:gd name="connsiteX2" fmla="*/ 2731284 w 2731284"/>
                <a:gd name="connsiteY2" fmla="*/ 2197386 h 4401706"/>
                <a:gd name="connsiteX3" fmla="*/ 755456 w 2731284"/>
                <a:gd name="connsiteY3" fmla="*/ 4386876 h 4401706"/>
                <a:gd name="connsiteX4" fmla="*/ 553028 w 2731284"/>
                <a:gd name="connsiteY4" fmla="*/ 4401706 h 4401706"/>
                <a:gd name="connsiteX5" fmla="*/ 0 w 2731284"/>
                <a:gd name="connsiteY5" fmla="*/ 3848678 h 4401706"/>
                <a:gd name="connsiteX6" fmla="*/ 441574 w 2731284"/>
                <a:gd name="connsiteY6" fmla="*/ 3306886 h 4401706"/>
                <a:gd name="connsiteX7" fmla="*/ 531547 w 2731284"/>
                <a:gd name="connsiteY7" fmla="*/ 3297816 h 4401706"/>
                <a:gd name="connsiteX8" fmla="*/ 441574 w 2731284"/>
                <a:gd name="connsiteY8" fmla="*/ 3288746 h 4401706"/>
                <a:gd name="connsiteX9" fmla="*/ 0 w 2731284"/>
                <a:gd name="connsiteY9" fmla="*/ 2746953 h 4401706"/>
                <a:gd name="connsiteX10" fmla="*/ 441574 w 2731284"/>
                <a:gd name="connsiteY10" fmla="*/ 2205161 h 4401706"/>
                <a:gd name="connsiteX11" fmla="*/ 484304 w 2731284"/>
                <a:gd name="connsiteY11" fmla="*/ 2200853 h 4401706"/>
                <a:gd name="connsiteX12" fmla="*/ 441574 w 2731284"/>
                <a:gd name="connsiteY12" fmla="*/ 2196546 h 4401706"/>
                <a:gd name="connsiteX13" fmla="*/ 0 w 2731284"/>
                <a:gd name="connsiteY13" fmla="*/ 1654753 h 4401706"/>
                <a:gd name="connsiteX14" fmla="*/ 441574 w 2731284"/>
                <a:gd name="connsiteY14" fmla="*/ 1112961 h 4401706"/>
                <a:gd name="connsiteX15" fmla="*/ 531547 w 2731284"/>
                <a:gd name="connsiteY15" fmla="*/ 1103891 h 4401706"/>
                <a:gd name="connsiteX16" fmla="*/ 441574 w 2731284"/>
                <a:gd name="connsiteY16" fmla="*/ 1094821 h 4401706"/>
                <a:gd name="connsiteX17" fmla="*/ 0 w 2731284"/>
                <a:gd name="connsiteY17" fmla="*/ 553028 h 4401706"/>
                <a:gd name="connsiteX18" fmla="*/ 553028 w 2731284"/>
                <a:gd name="connsiteY18" fmla="*/ 0 h 4401706"/>
                <a:gd name="connsiteX0" fmla="*/ 553028 w 2731284"/>
                <a:gd name="connsiteY0" fmla="*/ 0 h 4401706"/>
                <a:gd name="connsiteX1" fmla="*/ 755456 w 2731284"/>
                <a:gd name="connsiteY1" fmla="*/ 7896 h 4401706"/>
                <a:gd name="connsiteX2" fmla="*/ 2731284 w 2731284"/>
                <a:gd name="connsiteY2" fmla="*/ 2197386 h 4401706"/>
                <a:gd name="connsiteX3" fmla="*/ 755456 w 2731284"/>
                <a:gd name="connsiteY3" fmla="*/ 4386876 h 4401706"/>
                <a:gd name="connsiteX4" fmla="*/ 553028 w 2731284"/>
                <a:gd name="connsiteY4" fmla="*/ 4401706 h 4401706"/>
                <a:gd name="connsiteX5" fmla="*/ 0 w 2731284"/>
                <a:gd name="connsiteY5" fmla="*/ 3848678 h 4401706"/>
                <a:gd name="connsiteX6" fmla="*/ 441574 w 2731284"/>
                <a:gd name="connsiteY6" fmla="*/ 3306886 h 4401706"/>
                <a:gd name="connsiteX7" fmla="*/ 531547 w 2731284"/>
                <a:gd name="connsiteY7" fmla="*/ 3297816 h 4401706"/>
                <a:gd name="connsiteX8" fmla="*/ 441574 w 2731284"/>
                <a:gd name="connsiteY8" fmla="*/ 3288746 h 4401706"/>
                <a:gd name="connsiteX9" fmla="*/ 0 w 2731284"/>
                <a:gd name="connsiteY9" fmla="*/ 2746953 h 4401706"/>
                <a:gd name="connsiteX10" fmla="*/ 441574 w 2731284"/>
                <a:gd name="connsiteY10" fmla="*/ 2205161 h 4401706"/>
                <a:gd name="connsiteX11" fmla="*/ 484304 w 2731284"/>
                <a:gd name="connsiteY11" fmla="*/ 2200853 h 4401706"/>
                <a:gd name="connsiteX12" fmla="*/ 441574 w 2731284"/>
                <a:gd name="connsiteY12" fmla="*/ 2196546 h 4401706"/>
                <a:gd name="connsiteX13" fmla="*/ 0 w 2731284"/>
                <a:gd name="connsiteY13" fmla="*/ 1654753 h 4401706"/>
                <a:gd name="connsiteX14" fmla="*/ 441574 w 2731284"/>
                <a:gd name="connsiteY14" fmla="*/ 1112961 h 4401706"/>
                <a:gd name="connsiteX15" fmla="*/ 531547 w 2731284"/>
                <a:gd name="connsiteY15" fmla="*/ 1103891 h 4401706"/>
                <a:gd name="connsiteX16" fmla="*/ 441574 w 2731284"/>
                <a:gd name="connsiteY16" fmla="*/ 1094821 h 4401706"/>
                <a:gd name="connsiteX17" fmla="*/ 0 w 2731284"/>
                <a:gd name="connsiteY17" fmla="*/ 553028 h 4401706"/>
                <a:gd name="connsiteX18" fmla="*/ 553028 w 2731284"/>
                <a:gd name="connsiteY18" fmla="*/ 0 h 4401706"/>
                <a:gd name="connsiteX0" fmla="*/ 553028 w 2731284"/>
                <a:gd name="connsiteY0" fmla="*/ 0 h 4403490"/>
                <a:gd name="connsiteX1" fmla="*/ 755456 w 2731284"/>
                <a:gd name="connsiteY1" fmla="*/ 7896 h 4403490"/>
                <a:gd name="connsiteX2" fmla="*/ 2731284 w 2731284"/>
                <a:gd name="connsiteY2" fmla="*/ 2197386 h 4403490"/>
                <a:gd name="connsiteX3" fmla="*/ 755456 w 2731284"/>
                <a:gd name="connsiteY3" fmla="*/ 4386876 h 4403490"/>
                <a:gd name="connsiteX4" fmla="*/ 553028 w 2731284"/>
                <a:gd name="connsiteY4" fmla="*/ 4401706 h 4403490"/>
                <a:gd name="connsiteX5" fmla="*/ 0 w 2731284"/>
                <a:gd name="connsiteY5" fmla="*/ 3848678 h 4403490"/>
                <a:gd name="connsiteX6" fmla="*/ 441574 w 2731284"/>
                <a:gd name="connsiteY6" fmla="*/ 3306886 h 4403490"/>
                <a:gd name="connsiteX7" fmla="*/ 531547 w 2731284"/>
                <a:gd name="connsiteY7" fmla="*/ 3297816 h 4403490"/>
                <a:gd name="connsiteX8" fmla="*/ 441574 w 2731284"/>
                <a:gd name="connsiteY8" fmla="*/ 3288746 h 4403490"/>
                <a:gd name="connsiteX9" fmla="*/ 0 w 2731284"/>
                <a:gd name="connsiteY9" fmla="*/ 2746953 h 4403490"/>
                <a:gd name="connsiteX10" fmla="*/ 441574 w 2731284"/>
                <a:gd name="connsiteY10" fmla="*/ 2205161 h 4403490"/>
                <a:gd name="connsiteX11" fmla="*/ 484304 w 2731284"/>
                <a:gd name="connsiteY11" fmla="*/ 2200853 h 4403490"/>
                <a:gd name="connsiteX12" fmla="*/ 441574 w 2731284"/>
                <a:gd name="connsiteY12" fmla="*/ 2196546 h 4403490"/>
                <a:gd name="connsiteX13" fmla="*/ 0 w 2731284"/>
                <a:gd name="connsiteY13" fmla="*/ 1654753 h 4403490"/>
                <a:gd name="connsiteX14" fmla="*/ 441574 w 2731284"/>
                <a:gd name="connsiteY14" fmla="*/ 1112961 h 4403490"/>
                <a:gd name="connsiteX15" fmla="*/ 531547 w 2731284"/>
                <a:gd name="connsiteY15" fmla="*/ 1103891 h 4403490"/>
                <a:gd name="connsiteX16" fmla="*/ 441574 w 2731284"/>
                <a:gd name="connsiteY16" fmla="*/ 1094821 h 4403490"/>
                <a:gd name="connsiteX17" fmla="*/ 0 w 2731284"/>
                <a:gd name="connsiteY17" fmla="*/ 553028 h 4403490"/>
                <a:gd name="connsiteX18" fmla="*/ 553028 w 2731284"/>
                <a:gd name="connsiteY18" fmla="*/ 0 h 4403490"/>
                <a:gd name="connsiteX0" fmla="*/ 553028 w 2731284"/>
                <a:gd name="connsiteY0" fmla="*/ 0 h 4403128"/>
                <a:gd name="connsiteX1" fmla="*/ 755456 w 2731284"/>
                <a:gd name="connsiteY1" fmla="*/ 7896 h 4403128"/>
                <a:gd name="connsiteX2" fmla="*/ 2731284 w 2731284"/>
                <a:gd name="connsiteY2" fmla="*/ 2197386 h 4403128"/>
                <a:gd name="connsiteX3" fmla="*/ 755456 w 2731284"/>
                <a:gd name="connsiteY3" fmla="*/ 4386876 h 4403128"/>
                <a:gd name="connsiteX4" fmla="*/ 553028 w 2731284"/>
                <a:gd name="connsiteY4" fmla="*/ 4401706 h 4403128"/>
                <a:gd name="connsiteX5" fmla="*/ 0 w 2731284"/>
                <a:gd name="connsiteY5" fmla="*/ 3848678 h 4403128"/>
                <a:gd name="connsiteX6" fmla="*/ 441574 w 2731284"/>
                <a:gd name="connsiteY6" fmla="*/ 3306886 h 4403128"/>
                <a:gd name="connsiteX7" fmla="*/ 531547 w 2731284"/>
                <a:gd name="connsiteY7" fmla="*/ 3297816 h 4403128"/>
                <a:gd name="connsiteX8" fmla="*/ 441574 w 2731284"/>
                <a:gd name="connsiteY8" fmla="*/ 3288746 h 4403128"/>
                <a:gd name="connsiteX9" fmla="*/ 0 w 2731284"/>
                <a:gd name="connsiteY9" fmla="*/ 2746953 h 4403128"/>
                <a:gd name="connsiteX10" fmla="*/ 441574 w 2731284"/>
                <a:gd name="connsiteY10" fmla="*/ 2205161 h 4403128"/>
                <a:gd name="connsiteX11" fmla="*/ 484304 w 2731284"/>
                <a:gd name="connsiteY11" fmla="*/ 2200853 h 4403128"/>
                <a:gd name="connsiteX12" fmla="*/ 441574 w 2731284"/>
                <a:gd name="connsiteY12" fmla="*/ 2196546 h 4403128"/>
                <a:gd name="connsiteX13" fmla="*/ 0 w 2731284"/>
                <a:gd name="connsiteY13" fmla="*/ 1654753 h 4403128"/>
                <a:gd name="connsiteX14" fmla="*/ 441574 w 2731284"/>
                <a:gd name="connsiteY14" fmla="*/ 1112961 h 4403128"/>
                <a:gd name="connsiteX15" fmla="*/ 531547 w 2731284"/>
                <a:gd name="connsiteY15" fmla="*/ 1103891 h 4403128"/>
                <a:gd name="connsiteX16" fmla="*/ 441574 w 2731284"/>
                <a:gd name="connsiteY16" fmla="*/ 1094821 h 4403128"/>
                <a:gd name="connsiteX17" fmla="*/ 0 w 2731284"/>
                <a:gd name="connsiteY17" fmla="*/ 553028 h 4403128"/>
                <a:gd name="connsiteX18" fmla="*/ 553028 w 2731284"/>
                <a:gd name="connsiteY18" fmla="*/ 0 h 4403128"/>
                <a:gd name="connsiteX0" fmla="*/ 553028 w 2731284"/>
                <a:gd name="connsiteY0" fmla="*/ 0 h 4403128"/>
                <a:gd name="connsiteX1" fmla="*/ 755456 w 2731284"/>
                <a:gd name="connsiteY1" fmla="*/ 7896 h 4403128"/>
                <a:gd name="connsiteX2" fmla="*/ 2731284 w 2731284"/>
                <a:gd name="connsiteY2" fmla="*/ 2197386 h 4403128"/>
                <a:gd name="connsiteX3" fmla="*/ 755456 w 2731284"/>
                <a:gd name="connsiteY3" fmla="*/ 4386876 h 4403128"/>
                <a:gd name="connsiteX4" fmla="*/ 553028 w 2731284"/>
                <a:gd name="connsiteY4" fmla="*/ 4401706 h 4403128"/>
                <a:gd name="connsiteX5" fmla="*/ 0 w 2731284"/>
                <a:gd name="connsiteY5" fmla="*/ 3848678 h 4403128"/>
                <a:gd name="connsiteX6" fmla="*/ 441574 w 2731284"/>
                <a:gd name="connsiteY6" fmla="*/ 3306886 h 4403128"/>
                <a:gd name="connsiteX7" fmla="*/ 531547 w 2731284"/>
                <a:gd name="connsiteY7" fmla="*/ 3297816 h 4403128"/>
                <a:gd name="connsiteX8" fmla="*/ 441574 w 2731284"/>
                <a:gd name="connsiteY8" fmla="*/ 3288746 h 4403128"/>
                <a:gd name="connsiteX9" fmla="*/ 0 w 2731284"/>
                <a:gd name="connsiteY9" fmla="*/ 2746953 h 4403128"/>
                <a:gd name="connsiteX10" fmla="*/ 441574 w 2731284"/>
                <a:gd name="connsiteY10" fmla="*/ 2205161 h 4403128"/>
                <a:gd name="connsiteX11" fmla="*/ 484304 w 2731284"/>
                <a:gd name="connsiteY11" fmla="*/ 2200853 h 4403128"/>
                <a:gd name="connsiteX12" fmla="*/ 441574 w 2731284"/>
                <a:gd name="connsiteY12" fmla="*/ 2196546 h 4403128"/>
                <a:gd name="connsiteX13" fmla="*/ 0 w 2731284"/>
                <a:gd name="connsiteY13" fmla="*/ 1654753 h 4403128"/>
                <a:gd name="connsiteX14" fmla="*/ 441574 w 2731284"/>
                <a:gd name="connsiteY14" fmla="*/ 1112961 h 4403128"/>
                <a:gd name="connsiteX15" fmla="*/ 531547 w 2731284"/>
                <a:gd name="connsiteY15" fmla="*/ 1103891 h 4403128"/>
                <a:gd name="connsiteX16" fmla="*/ 441574 w 2731284"/>
                <a:gd name="connsiteY16" fmla="*/ 1094821 h 4403128"/>
                <a:gd name="connsiteX17" fmla="*/ 0 w 2731284"/>
                <a:gd name="connsiteY17" fmla="*/ 553028 h 4403128"/>
                <a:gd name="connsiteX18" fmla="*/ 553028 w 2731284"/>
                <a:gd name="connsiteY18" fmla="*/ 0 h 4403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31284" h="4403128">
                  <a:moveTo>
                    <a:pt x="553028" y="0"/>
                  </a:moveTo>
                  <a:cubicBezTo>
                    <a:pt x="620504" y="2632"/>
                    <a:pt x="668930" y="-1086"/>
                    <a:pt x="755456" y="7896"/>
                  </a:cubicBezTo>
                  <a:cubicBezTo>
                    <a:pt x="1865250" y="120601"/>
                    <a:pt x="2731284" y="1057857"/>
                    <a:pt x="2731284" y="2197386"/>
                  </a:cubicBezTo>
                  <a:cubicBezTo>
                    <a:pt x="2731284" y="3336916"/>
                    <a:pt x="1865250" y="4274171"/>
                    <a:pt x="755456" y="4386876"/>
                  </a:cubicBezTo>
                  <a:cubicBezTo>
                    <a:pt x="643530" y="4398169"/>
                    <a:pt x="619171" y="4406603"/>
                    <a:pt x="553028" y="4401706"/>
                  </a:cubicBezTo>
                  <a:cubicBezTo>
                    <a:pt x="247599" y="4401706"/>
                    <a:pt x="0" y="4154107"/>
                    <a:pt x="0" y="3848678"/>
                  </a:cubicBezTo>
                  <a:cubicBezTo>
                    <a:pt x="0" y="3581428"/>
                    <a:pt x="189568" y="3358453"/>
                    <a:pt x="441574" y="3306886"/>
                  </a:cubicBezTo>
                  <a:lnTo>
                    <a:pt x="531547" y="3297816"/>
                  </a:lnTo>
                  <a:lnTo>
                    <a:pt x="441574" y="3288746"/>
                  </a:lnTo>
                  <a:cubicBezTo>
                    <a:pt x="189568" y="3237178"/>
                    <a:pt x="0" y="3014204"/>
                    <a:pt x="0" y="2746953"/>
                  </a:cubicBezTo>
                  <a:cubicBezTo>
                    <a:pt x="0" y="2479703"/>
                    <a:pt x="189568" y="2256728"/>
                    <a:pt x="441574" y="2205161"/>
                  </a:cubicBezTo>
                  <a:lnTo>
                    <a:pt x="484304" y="2200853"/>
                  </a:lnTo>
                  <a:lnTo>
                    <a:pt x="441574" y="2196546"/>
                  </a:lnTo>
                  <a:cubicBezTo>
                    <a:pt x="189568" y="2144978"/>
                    <a:pt x="0" y="1922003"/>
                    <a:pt x="0" y="1654753"/>
                  </a:cubicBezTo>
                  <a:cubicBezTo>
                    <a:pt x="0" y="1387503"/>
                    <a:pt x="189568" y="1164529"/>
                    <a:pt x="441574" y="1112961"/>
                  </a:cubicBezTo>
                  <a:lnTo>
                    <a:pt x="531547" y="1103891"/>
                  </a:lnTo>
                  <a:lnTo>
                    <a:pt x="441574" y="1094821"/>
                  </a:lnTo>
                  <a:cubicBezTo>
                    <a:pt x="189568" y="1043253"/>
                    <a:pt x="0" y="820279"/>
                    <a:pt x="0" y="553028"/>
                  </a:cubicBezTo>
                  <a:cubicBezTo>
                    <a:pt x="0" y="247599"/>
                    <a:pt x="247599" y="0"/>
                    <a:pt x="553028"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FI"/>
            </a:p>
          </p:txBody>
        </p:sp>
        <p:sp>
          <p:nvSpPr>
            <p:cNvPr id="16" name="Oval 15">
              <a:extLst>
                <a:ext uri="{FF2B5EF4-FFF2-40B4-BE49-F238E27FC236}">
                  <a16:creationId xmlns:a16="http://schemas.microsoft.com/office/drawing/2014/main" id="{69D3D304-D8B9-AD15-B4B9-78E5DC98FC36}"/>
                </a:ext>
              </a:extLst>
            </p:cNvPr>
            <p:cNvSpPr/>
            <p:nvPr userDrawn="1"/>
          </p:nvSpPr>
          <p:spPr>
            <a:xfrm>
              <a:off x="6135595" y="483391"/>
              <a:ext cx="360455" cy="36045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7" name="Oval 16">
              <a:extLst>
                <a:ext uri="{FF2B5EF4-FFF2-40B4-BE49-F238E27FC236}">
                  <a16:creationId xmlns:a16="http://schemas.microsoft.com/office/drawing/2014/main" id="{E66BC4DB-1169-881E-A081-AB27A53F0D55}"/>
                </a:ext>
              </a:extLst>
            </p:cNvPr>
            <p:cNvSpPr/>
            <p:nvPr userDrawn="1"/>
          </p:nvSpPr>
          <p:spPr>
            <a:xfrm>
              <a:off x="6659470" y="483391"/>
              <a:ext cx="360455" cy="36045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8" name="Oval 17">
              <a:extLst>
                <a:ext uri="{FF2B5EF4-FFF2-40B4-BE49-F238E27FC236}">
                  <a16:creationId xmlns:a16="http://schemas.microsoft.com/office/drawing/2014/main" id="{F3AA4D5F-C0B4-AF95-8890-BD93CC0B19BC}"/>
                </a:ext>
              </a:extLst>
            </p:cNvPr>
            <p:cNvSpPr/>
            <p:nvPr userDrawn="1"/>
          </p:nvSpPr>
          <p:spPr>
            <a:xfrm>
              <a:off x="7196045" y="483391"/>
              <a:ext cx="360455" cy="36045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grpSp>
      <p:sp>
        <p:nvSpPr>
          <p:cNvPr id="19" name="Freeform 18">
            <a:extLst>
              <a:ext uri="{FF2B5EF4-FFF2-40B4-BE49-F238E27FC236}">
                <a16:creationId xmlns:a16="http://schemas.microsoft.com/office/drawing/2014/main" id="{3C473628-23A8-84CA-564B-CAD9E1515864}"/>
              </a:ext>
            </a:extLst>
          </p:cNvPr>
          <p:cNvSpPr/>
          <p:nvPr userDrawn="1"/>
        </p:nvSpPr>
        <p:spPr>
          <a:xfrm rot="5400000">
            <a:off x="6023320" y="1154367"/>
            <a:ext cx="1654736" cy="2667615"/>
          </a:xfrm>
          <a:custGeom>
            <a:avLst/>
            <a:gdLst>
              <a:gd name="connsiteX0" fmla="*/ 563838 w 2731284"/>
              <a:gd name="connsiteY0" fmla="*/ 0 h 4403486"/>
              <a:gd name="connsiteX1" fmla="*/ 755456 w 2731284"/>
              <a:gd name="connsiteY1" fmla="*/ 9676 h 4403486"/>
              <a:gd name="connsiteX2" fmla="*/ 2731284 w 2731284"/>
              <a:gd name="connsiteY2" fmla="*/ 2199166 h 4403486"/>
              <a:gd name="connsiteX3" fmla="*/ 755456 w 2731284"/>
              <a:gd name="connsiteY3" fmla="*/ 4388656 h 4403486"/>
              <a:gd name="connsiteX4" fmla="*/ 644619 w 2731284"/>
              <a:gd name="connsiteY4" fmla="*/ 4394253 h 4403486"/>
              <a:gd name="connsiteX5" fmla="*/ 553028 w 2731284"/>
              <a:gd name="connsiteY5" fmla="*/ 4403486 h 4403486"/>
              <a:gd name="connsiteX6" fmla="*/ 0 w 2731284"/>
              <a:gd name="connsiteY6" fmla="*/ 3850458 h 4403486"/>
              <a:gd name="connsiteX7" fmla="*/ 441574 w 2731284"/>
              <a:gd name="connsiteY7" fmla="*/ 3308666 h 4403486"/>
              <a:gd name="connsiteX8" fmla="*/ 531547 w 2731284"/>
              <a:gd name="connsiteY8" fmla="*/ 3299596 h 4403486"/>
              <a:gd name="connsiteX9" fmla="*/ 441574 w 2731284"/>
              <a:gd name="connsiteY9" fmla="*/ 3290526 h 4403486"/>
              <a:gd name="connsiteX10" fmla="*/ 0 w 2731284"/>
              <a:gd name="connsiteY10" fmla="*/ 2748733 h 4403486"/>
              <a:gd name="connsiteX11" fmla="*/ 441574 w 2731284"/>
              <a:gd name="connsiteY11" fmla="*/ 2206941 h 4403486"/>
              <a:gd name="connsiteX12" fmla="*/ 484304 w 2731284"/>
              <a:gd name="connsiteY12" fmla="*/ 2202633 h 4403486"/>
              <a:gd name="connsiteX13" fmla="*/ 441574 w 2731284"/>
              <a:gd name="connsiteY13" fmla="*/ 2198326 h 4403486"/>
              <a:gd name="connsiteX14" fmla="*/ 0 w 2731284"/>
              <a:gd name="connsiteY14" fmla="*/ 1656533 h 4403486"/>
              <a:gd name="connsiteX15" fmla="*/ 441574 w 2731284"/>
              <a:gd name="connsiteY15" fmla="*/ 1114741 h 4403486"/>
              <a:gd name="connsiteX16" fmla="*/ 531547 w 2731284"/>
              <a:gd name="connsiteY16" fmla="*/ 1105671 h 4403486"/>
              <a:gd name="connsiteX17" fmla="*/ 441574 w 2731284"/>
              <a:gd name="connsiteY17" fmla="*/ 1096601 h 4403486"/>
              <a:gd name="connsiteX18" fmla="*/ 0 w 2731284"/>
              <a:gd name="connsiteY18" fmla="*/ 554808 h 4403486"/>
              <a:gd name="connsiteX19" fmla="*/ 553028 w 2731284"/>
              <a:gd name="connsiteY19" fmla="*/ 1780 h 4403486"/>
              <a:gd name="connsiteX20" fmla="*/ 563838 w 2731284"/>
              <a:gd name="connsiteY20" fmla="*/ 2870 h 4403486"/>
              <a:gd name="connsiteX0" fmla="*/ 563838 w 2731284"/>
              <a:gd name="connsiteY0" fmla="*/ 0 h 4412138"/>
              <a:gd name="connsiteX1" fmla="*/ 755456 w 2731284"/>
              <a:gd name="connsiteY1" fmla="*/ 9676 h 4412138"/>
              <a:gd name="connsiteX2" fmla="*/ 2731284 w 2731284"/>
              <a:gd name="connsiteY2" fmla="*/ 2199166 h 4412138"/>
              <a:gd name="connsiteX3" fmla="*/ 755456 w 2731284"/>
              <a:gd name="connsiteY3" fmla="*/ 4388656 h 4412138"/>
              <a:gd name="connsiteX4" fmla="*/ 648109 w 2731284"/>
              <a:gd name="connsiteY4" fmla="*/ 4411704 h 4412138"/>
              <a:gd name="connsiteX5" fmla="*/ 553028 w 2731284"/>
              <a:gd name="connsiteY5" fmla="*/ 4403486 h 4412138"/>
              <a:gd name="connsiteX6" fmla="*/ 0 w 2731284"/>
              <a:gd name="connsiteY6" fmla="*/ 3850458 h 4412138"/>
              <a:gd name="connsiteX7" fmla="*/ 441574 w 2731284"/>
              <a:gd name="connsiteY7" fmla="*/ 3308666 h 4412138"/>
              <a:gd name="connsiteX8" fmla="*/ 531547 w 2731284"/>
              <a:gd name="connsiteY8" fmla="*/ 3299596 h 4412138"/>
              <a:gd name="connsiteX9" fmla="*/ 441574 w 2731284"/>
              <a:gd name="connsiteY9" fmla="*/ 3290526 h 4412138"/>
              <a:gd name="connsiteX10" fmla="*/ 0 w 2731284"/>
              <a:gd name="connsiteY10" fmla="*/ 2748733 h 4412138"/>
              <a:gd name="connsiteX11" fmla="*/ 441574 w 2731284"/>
              <a:gd name="connsiteY11" fmla="*/ 2206941 h 4412138"/>
              <a:gd name="connsiteX12" fmla="*/ 484304 w 2731284"/>
              <a:gd name="connsiteY12" fmla="*/ 2202633 h 4412138"/>
              <a:gd name="connsiteX13" fmla="*/ 441574 w 2731284"/>
              <a:gd name="connsiteY13" fmla="*/ 2198326 h 4412138"/>
              <a:gd name="connsiteX14" fmla="*/ 0 w 2731284"/>
              <a:gd name="connsiteY14" fmla="*/ 1656533 h 4412138"/>
              <a:gd name="connsiteX15" fmla="*/ 441574 w 2731284"/>
              <a:gd name="connsiteY15" fmla="*/ 1114741 h 4412138"/>
              <a:gd name="connsiteX16" fmla="*/ 531547 w 2731284"/>
              <a:gd name="connsiteY16" fmla="*/ 1105671 h 4412138"/>
              <a:gd name="connsiteX17" fmla="*/ 441574 w 2731284"/>
              <a:gd name="connsiteY17" fmla="*/ 1096601 h 4412138"/>
              <a:gd name="connsiteX18" fmla="*/ 0 w 2731284"/>
              <a:gd name="connsiteY18" fmla="*/ 554808 h 4412138"/>
              <a:gd name="connsiteX19" fmla="*/ 553028 w 2731284"/>
              <a:gd name="connsiteY19" fmla="*/ 1780 h 4412138"/>
              <a:gd name="connsiteX20" fmla="*/ 563838 w 2731284"/>
              <a:gd name="connsiteY20" fmla="*/ 2870 h 4412138"/>
              <a:gd name="connsiteX21" fmla="*/ 563838 w 2731284"/>
              <a:gd name="connsiteY21" fmla="*/ 0 h 4412138"/>
              <a:gd name="connsiteX0" fmla="*/ 563838 w 2731284"/>
              <a:gd name="connsiteY0" fmla="*/ 0 h 4403486"/>
              <a:gd name="connsiteX1" fmla="*/ 755456 w 2731284"/>
              <a:gd name="connsiteY1" fmla="*/ 9676 h 4403486"/>
              <a:gd name="connsiteX2" fmla="*/ 2731284 w 2731284"/>
              <a:gd name="connsiteY2" fmla="*/ 2199166 h 4403486"/>
              <a:gd name="connsiteX3" fmla="*/ 755456 w 2731284"/>
              <a:gd name="connsiteY3" fmla="*/ 4388656 h 4403486"/>
              <a:gd name="connsiteX4" fmla="*/ 553028 w 2731284"/>
              <a:gd name="connsiteY4" fmla="*/ 4403486 h 4403486"/>
              <a:gd name="connsiteX5" fmla="*/ 0 w 2731284"/>
              <a:gd name="connsiteY5" fmla="*/ 3850458 h 4403486"/>
              <a:gd name="connsiteX6" fmla="*/ 441574 w 2731284"/>
              <a:gd name="connsiteY6" fmla="*/ 3308666 h 4403486"/>
              <a:gd name="connsiteX7" fmla="*/ 531547 w 2731284"/>
              <a:gd name="connsiteY7" fmla="*/ 3299596 h 4403486"/>
              <a:gd name="connsiteX8" fmla="*/ 441574 w 2731284"/>
              <a:gd name="connsiteY8" fmla="*/ 3290526 h 4403486"/>
              <a:gd name="connsiteX9" fmla="*/ 0 w 2731284"/>
              <a:gd name="connsiteY9" fmla="*/ 2748733 h 4403486"/>
              <a:gd name="connsiteX10" fmla="*/ 441574 w 2731284"/>
              <a:gd name="connsiteY10" fmla="*/ 2206941 h 4403486"/>
              <a:gd name="connsiteX11" fmla="*/ 484304 w 2731284"/>
              <a:gd name="connsiteY11" fmla="*/ 2202633 h 4403486"/>
              <a:gd name="connsiteX12" fmla="*/ 441574 w 2731284"/>
              <a:gd name="connsiteY12" fmla="*/ 2198326 h 4403486"/>
              <a:gd name="connsiteX13" fmla="*/ 0 w 2731284"/>
              <a:gd name="connsiteY13" fmla="*/ 1656533 h 4403486"/>
              <a:gd name="connsiteX14" fmla="*/ 441574 w 2731284"/>
              <a:gd name="connsiteY14" fmla="*/ 1114741 h 4403486"/>
              <a:gd name="connsiteX15" fmla="*/ 531547 w 2731284"/>
              <a:gd name="connsiteY15" fmla="*/ 1105671 h 4403486"/>
              <a:gd name="connsiteX16" fmla="*/ 441574 w 2731284"/>
              <a:gd name="connsiteY16" fmla="*/ 1096601 h 4403486"/>
              <a:gd name="connsiteX17" fmla="*/ 0 w 2731284"/>
              <a:gd name="connsiteY17" fmla="*/ 554808 h 4403486"/>
              <a:gd name="connsiteX18" fmla="*/ 553028 w 2731284"/>
              <a:gd name="connsiteY18" fmla="*/ 1780 h 4403486"/>
              <a:gd name="connsiteX19" fmla="*/ 563838 w 2731284"/>
              <a:gd name="connsiteY19" fmla="*/ 2870 h 4403486"/>
              <a:gd name="connsiteX20" fmla="*/ 563838 w 2731284"/>
              <a:gd name="connsiteY20" fmla="*/ 0 h 4403486"/>
              <a:gd name="connsiteX0" fmla="*/ 563838 w 2731284"/>
              <a:gd name="connsiteY0" fmla="*/ 0 h 4403486"/>
              <a:gd name="connsiteX1" fmla="*/ 755456 w 2731284"/>
              <a:gd name="connsiteY1" fmla="*/ 9676 h 4403486"/>
              <a:gd name="connsiteX2" fmla="*/ 2731284 w 2731284"/>
              <a:gd name="connsiteY2" fmla="*/ 2199166 h 4403486"/>
              <a:gd name="connsiteX3" fmla="*/ 755456 w 2731284"/>
              <a:gd name="connsiteY3" fmla="*/ 4388656 h 4403486"/>
              <a:gd name="connsiteX4" fmla="*/ 553028 w 2731284"/>
              <a:gd name="connsiteY4" fmla="*/ 4403486 h 4403486"/>
              <a:gd name="connsiteX5" fmla="*/ 0 w 2731284"/>
              <a:gd name="connsiteY5" fmla="*/ 3850458 h 4403486"/>
              <a:gd name="connsiteX6" fmla="*/ 441574 w 2731284"/>
              <a:gd name="connsiteY6" fmla="*/ 3308666 h 4403486"/>
              <a:gd name="connsiteX7" fmla="*/ 531547 w 2731284"/>
              <a:gd name="connsiteY7" fmla="*/ 3299596 h 4403486"/>
              <a:gd name="connsiteX8" fmla="*/ 441574 w 2731284"/>
              <a:gd name="connsiteY8" fmla="*/ 3290526 h 4403486"/>
              <a:gd name="connsiteX9" fmla="*/ 0 w 2731284"/>
              <a:gd name="connsiteY9" fmla="*/ 2748733 h 4403486"/>
              <a:gd name="connsiteX10" fmla="*/ 441574 w 2731284"/>
              <a:gd name="connsiteY10" fmla="*/ 2206941 h 4403486"/>
              <a:gd name="connsiteX11" fmla="*/ 484304 w 2731284"/>
              <a:gd name="connsiteY11" fmla="*/ 2202633 h 4403486"/>
              <a:gd name="connsiteX12" fmla="*/ 441574 w 2731284"/>
              <a:gd name="connsiteY12" fmla="*/ 2198326 h 4403486"/>
              <a:gd name="connsiteX13" fmla="*/ 0 w 2731284"/>
              <a:gd name="connsiteY13" fmla="*/ 1656533 h 4403486"/>
              <a:gd name="connsiteX14" fmla="*/ 441574 w 2731284"/>
              <a:gd name="connsiteY14" fmla="*/ 1114741 h 4403486"/>
              <a:gd name="connsiteX15" fmla="*/ 531547 w 2731284"/>
              <a:gd name="connsiteY15" fmla="*/ 1105671 h 4403486"/>
              <a:gd name="connsiteX16" fmla="*/ 441574 w 2731284"/>
              <a:gd name="connsiteY16" fmla="*/ 1096601 h 4403486"/>
              <a:gd name="connsiteX17" fmla="*/ 0 w 2731284"/>
              <a:gd name="connsiteY17" fmla="*/ 554808 h 4403486"/>
              <a:gd name="connsiteX18" fmla="*/ 553028 w 2731284"/>
              <a:gd name="connsiteY18" fmla="*/ 1780 h 4403486"/>
              <a:gd name="connsiteX19" fmla="*/ 563838 w 2731284"/>
              <a:gd name="connsiteY19" fmla="*/ 2870 h 4403486"/>
              <a:gd name="connsiteX20" fmla="*/ 563838 w 2731284"/>
              <a:gd name="connsiteY20" fmla="*/ 0 h 4403486"/>
              <a:gd name="connsiteX0" fmla="*/ 563838 w 2731284"/>
              <a:gd name="connsiteY0" fmla="*/ 0 h 4404466"/>
              <a:gd name="connsiteX1" fmla="*/ 755456 w 2731284"/>
              <a:gd name="connsiteY1" fmla="*/ 9676 h 4404466"/>
              <a:gd name="connsiteX2" fmla="*/ 2731284 w 2731284"/>
              <a:gd name="connsiteY2" fmla="*/ 2199166 h 4404466"/>
              <a:gd name="connsiteX3" fmla="*/ 755456 w 2731284"/>
              <a:gd name="connsiteY3" fmla="*/ 4388656 h 4404466"/>
              <a:gd name="connsiteX4" fmla="*/ 553028 w 2731284"/>
              <a:gd name="connsiteY4" fmla="*/ 4403486 h 4404466"/>
              <a:gd name="connsiteX5" fmla="*/ 0 w 2731284"/>
              <a:gd name="connsiteY5" fmla="*/ 3850458 h 4404466"/>
              <a:gd name="connsiteX6" fmla="*/ 441574 w 2731284"/>
              <a:gd name="connsiteY6" fmla="*/ 3308666 h 4404466"/>
              <a:gd name="connsiteX7" fmla="*/ 531547 w 2731284"/>
              <a:gd name="connsiteY7" fmla="*/ 3299596 h 4404466"/>
              <a:gd name="connsiteX8" fmla="*/ 441574 w 2731284"/>
              <a:gd name="connsiteY8" fmla="*/ 3290526 h 4404466"/>
              <a:gd name="connsiteX9" fmla="*/ 0 w 2731284"/>
              <a:gd name="connsiteY9" fmla="*/ 2748733 h 4404466"/>
              <a:gd name="connsiteX10" fmla="*/ 441574 w 2731284"/>
              <a:gd name="connsiteY10" fmla="*/ 2206941 h 4404466"/>
              <a:gd name="connsiteX11" fmla="*/ 484304 w 2731284"/>
              <a:gd name="connsiteY11" fmla="*/ 2202633 h 4404466"/>
              <a:gd name="connsiteX12" fmla="*/ 441574 w 2731284"/>
              <a:gd name="connsiteY12" fmla="*/ 2198326 h 4404466"/>
              <a:gd name="connsiteX13" fmla="*/ 0 w 2731284"/>
              <a:gd name="connsiteY13" fmla="*/ 1656533 h 4404466"/>
              <a:gd name="connsiteX14" fmla="*/ 441574 w 2731284"/>
              <a:gd name="connsiteY14" fmla="*/ 1114741 h 4404466"/>
              <a:gd name="connsiteX15" fmla="*/ 531547 w 2731284"/>
              <a:gd name="connsiteY15" fmla="*/ 1105671 h 4404466"/>
              <a:gd name="connsiteX16" fmla="*/ 441574 w 2731284"/>
              <a:gd name="connsiteY16" fmla="*/ 1096601 h 4404466"/>
              <a:gd name="connsiteX17" fmla="*/ 0 w 2731284"/>
              <a:gd name="connsiteY17" fmla="*/ 554808 h 4404466"/>
              <a:gd name="connsiteX18" fmla="*/ 553028 w 2731284"/>
              <a:gd name="connsiteY18" fmla="*/ 1780 h 4404466"/>
              <a:gd name="connsiteX19" fmla="*/ 563838 w 2731284"/>
              <a:gd name="connsiteY19" fmla="*/ 2870 h 4404466"/>
              <a:gd name="connsiteX20" fmla="*/ 563838 w 2731284"/>
              <a:gd name="connsiteY20" fmla="*/ 0 h 4404466"/>
              <a:gd name="connsiteX0" fmla="*/ 563838 w 2731284"/>
              <a:gd name="connsiteY0" fmla="*/ 0 h 4405270"/>
              <a:gd name="connsiteX1" fmla="*/ 755456 w 2731284"/>
              <a:gd name="connsiteY1" fmla="*/ 9676 h 4405270"/>
              <a:gd name="connsiteX2" fmla="*/ 2731284 w 2731284"/>
              <a:gd name="connsiteY2" fmla="*/ 2199166 h 4405270"/>
              <a:gd name="connsiteX3" fmla="*/ 755456 w 2731284"/>
              <a:gd name="connsiteY3" fmla="*/ 4388656 h 4405270"/>
              <a:gd name="connsiteX4" fmla="*/ 553028 w 2731284"/>
              <a:gd name="connsiteY4" fmla="*/ 4403486 h 4405270"/>
              <a:gd name="connsiteX5" fmla="*/ 0 w 2731284"/>
              <a:gd name="connsiteY5" fmla="*/ 3850458 h 4405270"/>
              <a:gd name="connsiteX6" fmla="*/ 441574 w 2731284"/>
              <a:gd name="connsiteY6" fmla="*/ 3308666 h 4405270"/>
              <a:gd name="connsiteX7" fmla="*/ 531547 w 2731284"/>
              <a:gd name="connsiteY7" fmla="*/ 3299596 h 4405270"/>
              <a:gd name="connsiteX8" fmla="*/ 441574 w 2731284"/>
              <a:gd name="connsiteY8" fmla="*/ 3290526 h 4405270"/>
              <a:gd name="connsiteX9" fmla="*/ 0 w 2731284"/>
              <a:gd name="connsiteY9" fmla="*/ 2748733 h 4405270"/>
              <a:gd name="connsiteX10" fmla="*/ 441574 w 2731284"/>
              <a:gd name="connsiteY10" fmla="*/ 2206941 h 4405270"/>
              <a:gd name="connsiteX11" fmla="*/ 484304 w 2731284"/>
              <a:gd name="connsiteY11" fmla="*/ 2202633 h 4405270"/>
              <a:gd name="connsiteX12" fmla="*/ 441574 w 2731284"/>
              <a:gd name="connsiteY12" fmla="*/ 2198326 h 4405270"/>
              <a:gd name="connsiteX13" fmla="*/ 0 w 2731284"/>
              <a:gd name="connsiteY13" fmla="*/ 1656533 h 4405270"/>
              <a:gd name="connsiteX14" fmla="*/ 441574 w 2731284"/>
              <a:gd name="connsiteY14" fmla="*/ 1114741 h 4405270"/>
              <a:gd name="connsiteX15" fmla="*/ 531547 w 2731284"/>
              <a:gd name="connsiteY15" fmla="*/ 1105671 h 4405270"/>
              <a:gd name="connsiteX16" fmla="*/ 441574 w 2731284"/>
              <a:gd name="connsiteY16" fmla="*/ 1096601 h 4405270"/>
              <a:gd name="connsiteX17" fmla="*/ 0 w 2731284"/>
              <a:gd name="connsiteY17" fmla="*/ 554808 h 4405270"/>
              <a:gd name="connsiteX18" fmla="*/ 553028 w 2731284"/>
              <a:gd name="connsiteY18" fmla="*/ 1780 h 4405270"/>
              <a:gd name="connsiteX19" fmla="*/ 563838 w 2731284"/>
              <a:gd name="connsiteY19" fmla="*/ 2870 h 4405270"/>
              <a:gd name="connsiteX20" fmla="*/ 563838 w 2731284"/>
              <a:gd name="connsiteY20" fmla="*/ 0 h 4405270"/>
              <a:gd name="connsiteX0" fmla="*/ 563838 w 2731284"/>
              <a:gd name="connsiteY0" fmla="*/ 0 h 4406620"/>
              <a:gd name="connsiteX1" fmla="*/ 755456 w 2731284"/>
              <a:gd name="connsiteY1" fmla="*/ 9676 h 4406620"/>
              <a:gd name="connsiteX2" fmla="*/ 2731284 w 2731284"/>
              <a:gd name="connsiteY2" fmla="*/ 2199166 h 4406620"/>
              <a:gd name="connsiteX3" fmla="*/ 755456 w 2731284"/>
              <a:gd name="connsiteY3" fmla="*/ 4388656 h 4406620"/>
              <a:gd name="connsiteX4" fmla="*/ 553028 w 2731284"/>
              <a:gd name="connsiteY4" fmla="*/ 4403486 h 4406620"/>
              <a:gd name="connsiteX5" fmla="*/ 0 w 2731284"/>
              <a:gd name="connsiteY5" fmla="*/ 3850458 h 4406620"/>
              <a:gd name="connsiteX6" fmla="*/ 441574 w 2731284"/>
              <a:gd name="connsiteY6" fmla="*/ 3308666 h 4406620"/>
              <a:gd name="connsiteX7" fmla="*/ 531547 w 2731284"/>
              <a:gd name="connsiteY7" fmla="*/ 3299596 h 4406620"/>
              <a:gd name="connsiteX8" fmla="*/ 441574 w 2731284"/>
              <a:gd name="connsiteY8" fmla="*/ 3290526 h 4406620"/>
              <a:gd name="connsiteX9" fmla="*/ 0 w 2731284"/>
              <a:gd name="connsiteY9" fmla="*/ 2748733 h 4406620"/>
              <a:gd name="connsiteX10" fmla="*/ 441574 w 2731284"/>
              <a:gd name="connsiteY10" fmla="*/ 2206941 h 4406620"/>
              <a:gd name="connsiteX11" fmla="*/ 484304 w 2731284"/>
              <a:gd name="connsiteY11" fmla="*/ 2202633 h 4406620"/>
              <a:gd name="connsiteX12" fmla="*/ 441574 w 2731284"/>
              <a:gd name="connsiteY12" fmla="*/ 2198326 h 4406620"/>
              <a:gd name="connsiteX13" fmla="*/ 0 w 2731284"/>
              <a:gd name="connsiteY13" fmla="*/ 1656533 h 4406620"/>
              <a:gd name="connsiteX14" fmla="*/ 441574 w 2731284"/>
              <a:gd name="connsiteY14" fmla="*/ 1114741 h 4406620"/>
              <a:gd name="connsiteX15" fmla="*/ 531547 w 2731284"/>
              <a:gd name="connsiteY15" fmla="*/ 1105671 h 4406620"/>
              <a:gd name="connsiteX16" fmla="*/ 441574 w 2731284"/>
              <a:gd name="connsiteY16" fmla="*/ 1096601 h 4406620"/>
              <a:gd name="connsiteX17" fmla="*/ 0 w 2731284"/>
              <a:gd name="connsiteY17" fmla="*/ 554808 h 4406620"/>
              <a:gd name="connsiteX18" fmla="*/ 553028 w 2731284"/>
              <a:gd name="connsiteY18" fmla="*/ 1780 h 4406620"/>
              <a:gd name="connsiteX19" fmla="*/ 563838 w 2731284"/>
              <a:gd name="connsiteY19" fmla="*/ 2870 h 4406620"/>
              <a:gd name="connsiteX20" fmla="*/ 563838 w 2731284"/>
              <a:gd name="connsiteY20" fmla="*/ 0 h 4406620"/>
              <a:gd name="connsiteX0" fmla="*/ 563838 w 2731284"/>
              <a:gd name="connsiteY0" fmla="*/ 0 h 4407178"/>
              <a:gd name="connsiteX1" fmla="*/ 755456 w 2731284"/>
              <a:gd name="connsiteY1" fmla="*/ 9676 h 4407178"/>
              <a:gd name="connsiteX2" fmla="*/ 2731284 w 2731284"/>
              <a:gd name="connsiteY2" fmla="*/ 2199166 h 4407178"/>
              <a:gd name="connsiteX3" fmla="*/ 755456 w 2731284"/>
              <a:gd name="connsiteY3" fmla="*/ 4388656 h 4407178"/>
              <a:gd name="connsiteX4" fmla="*/ 553028 w 2731284"/>
              <a:gd name="connsiteY4" fmla="*/ 4403486 h 4407178"/>
              <a:gd name="connsiteX5" fmla="*/ 0 w 2731284"/>
              <a:gd name="connsiteY5" fmla="*/ 3850458 h 4407178"/>
              <a:gd name="connsiteX6" fmla="*/ 441574 w 2731284"/>
              <a:gd name="connsiteY6" fmla="*/ 3308666 h 4407178"/>
              <a:gd name="connsiteX7" fmla="*/ 531547 w 2731284"/>
              <a:gd name="connsiteY7" fmla="*/ 3299596 h 4407178"/>
              <a:gd name="connsiteX8" fmla="*/ 441574 w 2731284"/>
              <a:gd name="connsiteY8" fmla="*/ 3290526 h 4407178"/>
              <a:gd name="connsiteX9" fmla="*/ 0 w 2731284"/>
              <a:gd name="connsiteY9" fmla="*/ 2748733 h 4407178"/>
              <a:gd name="connsiteX10" fmla="*/ 441574 w 2731284"/>
              <a:gd name="connsiteY10" fmla="*/ 2206941 h 4407178"/>
              <a:gd name="connsiteX11" fmla="*/ 484304 w 2731284"/>
              <a:gd name="connsiteY11" fmla="*/ 2202633 h 4407178"/>
              <a:gd name="connsiteX12" fmla="*/ 441574 w 2731284"/>
              <a:gd name="connsiteY12" fmla="*/ 2198326 h 4407178"/>
              <a:gd name="connsiteX13" fmla="*/ 0 w 2731284"/>
              <a:gd name="connsiteY13" fmla="*/ 1656533 h 4407178"/>
              <a:gd name="connsiteX14" fmla="*/ 441574 w 2731284"/>
              <a:gd name="connsiteY14" fmla="*/ 1114741 h 4407178"/>
              <a:gd name="connsiteX15" fmla="*/ 531547 w 2731284"/>
              <a:gd name="connsiteY15" fmla="*/ 1105671 h 4407178"/>
              <a:gd name="connsiteX16" fmla="*/ 441574 w 2731284"/>
              <a:gd name="connsiteY16" fmla="*/ 1096601 h 4407178"/>
              <a:gd name="connsiteX17" fmla="*/ 0 w 2731284"/>
              <a:gd name="connsiteY17" fmla="*/ 554808 h 4407178"/>
              <a:gd name="connsiteX18" fmla="*/ 553028 w 2731284"/>
              <a:gd name="connsiteY18" fmla="*/ 1780 h 4407178"/>
              <a:gd name="connsiteX19" fmla="*/ 563838 w 2731284"/>
              <a:gd name="connsiteY19" fmla="*/ 2870 h 4407178"/>
              <a:gd name="connsiteX20" fmla="*/ 563838 w 2731284"/>
              <a:gd name="connsiteY20" fmla="*/ 0 h 4407178"/>
              <a:gd name="connsiteX0" fmla="*/ 563838 w 2731284"/>
              <a:gd name="connsiteY0" fmla="*/ 0 h 4406620"/>
              <a:gd name="connsiteX1" fmla="*/ 755456 w 2731284"/>
              <a:gd name="connsiteY1" fmla="*/ 9676 h 4406620"/>
              <a:gd name="connsiteX2" fmla="*/ 2731284 w 2731284"/>
              <a:gd name="connsiteY2" fmla="*/ 2199166 h 4406620"/>
              <a:gd name="connsiteX3" fmla="*/ 755456 w 2731284"/>
              <a:gd name="connsiteY3" fmla="*/ 4388656 h 4406620"/>
              <a:gd name="connsiteX4" fmla="*/ 553028 w 2731284"/>
              <a:gd name="connsiteY4" fmla="*/ 4403486 h 4406620"/>
              <a:gd name="connsiteX5" fmla="*/ 0 w 2731284"/>
              <a:gd name="connsiteY5" fmla="*/ 3850458 h 4406620"/>
              <a:gd name="connsiteX6" fmla="*/ 441574 w 2731284"/>
              <a:gd name="connsiteY6" fmla="*/ 3308666 h 4406620"/>
              <a:gd name="connsiteX7" fmla="*/ 531547 w 2731284"/>
              <a:gd name="connsiteY7" fmla="*/ 3299596 h 4406620"/>
              <a:gd name="connsiteX8" fmla="*/ 441574 w 2731284"/>
              <a:gd name="connsiteY8" fmla="*/ 3290526 h 4406620"/>
              <a:gd name="connsiteX9" fmla="*/ 0 w 2731284"/>
              <a:gd name="connsiteY9" fmla="*/ 2748733 h 4406620"/>
              <a:gd name="connsiteX10" fmla="*/ 441574 w 2731284"/>
              <a:gd name="connsiteY10" fmla="*/ 2206941 h 4406620"/>
              <a:gd name="connsiteX11" fmla="*/ 484304 w 2731284"/>
              <a:gd name="connsiteY11" fmla="*/ 2202633 h 4406620"/>
              <a:gd name="connsiteX12" fmla="*/ 441574 w 2731284"/>
              <a:gd name="connsiteY12" fmla="*/ 2198326 h 4406620"/>
              <a:gd name="connsiteX13" fmla="*/ 0 w 2731284"/>
              <a:gd name="connsiteY13" fmla="*/ 1656533 h 4406620"/>
              <a:gd name="connsiteX14" fmla="*/ 441574 w 2731284"/>
              <a:gd name="connsiteY14" fmla="*/ 1114741 h 4406620"/>
              <a:gd name="connsiteX15" fmla="*/ 531547 w 2731284"/>
              <a:gd name="connsiteY15" fmla="*/ 1105671 h 4406620"/>
              <a:gd name="connsiteX16" fmla="*/ 441574 w 2731284"/>
              <a:gd name="connsiteY16" fmla="*/ 1096601 h 4406620"/>
              <a:gd name="connsiteX17" fmla="*/ 0 w 2731284"/>
              <a:gd name="connsiteY17" fmla="*/ 554808 h 4406620"/>
              <a:gd name="connsiteX18" fmla="*/ 553028 w 2731284"/>
              <a:gd name="connsiteY18" fmla="*/ 1780 h 4406620"/>
              <a:gd name="connsiteX19" fmla="*/ 563838 w 2731284"/>
              <a:gd name="connsiteY19" fmla="*/ 2870 h 4406620"/>
              <a:gd name="connsiteX20" fmla="*/ 563838 w 2731284"/>
              <a:gd name="connsiteY20" fmla="*/ 0 h 4406620"/>
              <a:gd name="connsiteX0" fmla="*/ 563838 w 2731284"/>
              <a:gd name="connsiteY0" fmla="*/ 0 h 4403486"/>
              <a:gd name="connsiteX1" fmla="*/ 755456 w 2731284"/>
              <a:gd name="connsiteY1" fmla="*/ 9676 h 4403486"/>
              <a:gd name="connsiteX2" fmla="*/ 2731284 w 2731284"/>
              <a:gd name="connsiteY2" fmla="*/ 2199166 h 4403486"/>
              <a:gd name="connsiteX3" fmla="*/ 755456 w 2731284"/>
              <a:gd name="connsiteY3" fmla="*/ 4388656 h 4403486"/>
              <a:gd name="connsiteX4" fmla="*/ 553028 w 2731284"/>
              <a:gd name="connsiteY4" fmla="*/ 4403486 h 4403486"/>
              <a:gd name="connsiteX5" fmla="*/ 0 w 2731284"/>
              <a:gd name="connsiteY5" fmla="*/ 3850458 h 4403486"/>
              <a:gd name="connsiteX6" fmla="*/ 441574 w 2731284"/>
              <a:gd name="connsiteY6" fmla="*/ 3308666 h 4403486"/>
              <a:gd name="connsiteX7" fmla="*/ 531547 w 2731284"/>
              <a:gd name="connsiteY7" fmla="*/ 3299596 h 4403486"/>
              <a:gd name="connsiteX8" fmla="*/ 441574 w 2731284"/>
              <a:gd name="connsiteY8" fmla="*/ 3290526 h 4403486"/>
              <a:gd name="connsiteX9" fmla="*/ 0 w 2731284"/>
              <a:gd name="connsiteY9" fmla="*/ 2748733 h 4403486"/>
              <a:gd name="connsiteX10" fmla="*/ 441574 w 2731284"/>
              <a:gd name="connsiteY10" fmla="*/ 2206941 h 4403486"/>
              <a:gd name="connsiteX11" fmla="*/ 484304 w 2731284"/>
              <a:gd name="connsiteY11" fmla="*/ 2202633 h 4403486"/>
              <a:gd name="connsiteX12" fmla="*/ 441574 w 2731284"/>
              <a:gd name="connsiteY12" fmla="*/ 2198326 h 4403486"/>
              <a:gd name="connsiteX13" fmla="*/ 0 w 2731284"/>
              <a:gd name="connsiteY13" fmla="*/ 1656533 h 4403486"/>
              <a:gd name="connsiteX14" fmla="*/ 441574 w 2731284"/>
              <a:gd name="connsiteY14" fmla="*/ 1114741 h 4403486"/>
              <a:gd name="connsiteX15" fmla="*/ 531547 w 2731284"/>
              <a:gd name="connsiteY15" fmla="*/ 1105671 h 4403486"/>
              <a:gd name="connsiteX16" fmla="*/ 441574 w 2731284"/>
              <a:gd name="connsiteY16" fmla="*/ 1096601 h 4403486"/>
              <a:gd name="connsiteX17" fmla="*/ 0 w 2731284"/>
              <a:gd name="connsiteY17" fmla="*/ 554808 h 4403486"/>
              <a:gd name="connsiteX18" fmla="*/ 553028 w 2731284"/>
              <a:gd name="connsiteY18" fmla="*/ 1780 h 4403486"/>
              <a:gd name="connsiteX19" fmla="*/ 563838 w 2731284"/>
              <a:gd name="connsiteY19" fmla="*/ 2870 h 4403486"/>
              <a:gd name="connsiteX20" fmla="*/ 563838 w 2731284"/>
              <a:gd name="connsiteY20" fmla="*/ 0 h 4403486"/>
              <a:gd name="connsiteX0" fmla="*/ 563838 w 2731284"/>
              <a:gd name="connsiteY0" fmla="*/ 618 h 4404104"/>
              <a:gd name="connsiteX1" fmla="*/ 755456 w 2731284"/>
              <a:gd name="connsiteY1" fmla="*/ 10294 h 4404104"/>
              <a:gd name="connsiteX2" fmla="*/ 2731284 w 2731284"/>
              <a:gd name="connsiteY2" fmla="*/ 2199784 h 4404104"/>
              <a:gd name="connsiteX3" fmla="*/ 755456 w 2731284"/>
              <a:gd name="connsiteY3" fmla="*/ 4389274 h 4404104"/>
              <a:gd name="connsiteX4" fmla="*/ 553028 w 2731284"/>
              <a:gd name="connsiteY4" fmla="*/ 4404104 h 4404104"/>
              <a:gd name="connsiteX5" fmla="*/ 0 w 2731284"/>
              <a:gd name="connsiteY5" fmla="*/ 3851076 h 4404104"/>
              <a:gd name="connsiteX6" fmla="*/ 441574 w 2731284"/>
              <a:gd name="connsiteY6" fmla="*/ 3309284 h 4404104"/>
              <a:gd name="connsiteX7" fmla="*/ 531547 w 2731284"/>
              <a:gd name="connsiteY7" fmla="*/ 3300214 h 4404104"/>
              <a:gd name="connsiteX8" fmla="*/ 441574 w 2731284"/>
              <a:gd name="connsiteY8" fmla="*/ 3291144 h 4404104"/>
              <a:gd name="connsiteX9" fmla="*/ 0 w 2731284"/>
              <a:gd name="connsiteY9" fmla="*/ 2749351 h 4404104"/>
              <a:gd name="connsiteX10" fmla="*/ 441574 w 2731284"/>
              <a:gd name="connsiteY10" fmla="*/ 2207559 h 4404104"/>
              <a:gd name="connsiteX11" fmla="*/ 484304 w 2731284"/>
              <a:gd name="connsiteY11" fmla="*/ 2203251 h 4404104"/>
              <a:gd name="connsiteX12" fmla="*/ 441574 w 2731284"/>
              <a:gd name="connsiteY12" fmla="*/ 2198944 h 4404104"/>
              <a:gd name="connsiteX13" fmla="*/ 0 w 2731284"/>
              <a:gd name="connsiteY13" fmla="*/ 1657151 h 4404104"/>
              <a:gd name="connsiteX14" fmla="*/ 441574 w 2731284"/>
              <a:gd name="connsiteY14" fmla="*/ 1115359 h 4404104"/>
              <a:gd name="connsiteX15" fmla="*/ 531547 w 2731284"/>
              <a:gd name="connsiteY15" fmla="*/ 1106289 h 4404104"/>
              <a:gd name="connsiteX16" fmla="*/ 441574 w 2731284"/>
              <a:gd name="connsiteY16" fmla="*/ 1097219 h 4404104"/>
              <a:gd name="connsiteX17" fmla="*/ 0 w 2731284"/>
              <a:gd name="connsiteY17" fmla="*/ 555426 h 4404104"/>
              <a:gd name="connsiteX18" fmla="*/ 553028 w 2731284"/>
              <a:gd name="connsiteY18" fmla="*/ 2398 h 4404104"/>
              <a:gd name="connsiteX19" fmla="*/ 563838 w 2731284"/>
              <a:gd name="connsiteY19" fmla="*/ 3488 h 4404104"/>
              <a:gd name="connsiteX20" fmla="*/ 563838 w 2731284"/>
              <a:gd name="connsiteY20" fmla="*/ 618 h 4404104"/>
              <a:gd name="connsiteX0" fmla="*/ 652738 w 2731284"/>
              <a:gd name="connsiteY0" fmla="*/ 265 h 4419626"/>
              <a:gd name="connsiteX1" fmla="*/ 755456 w 2731284"/>
              <a:gd name="connsiteY1" fmla="*/ 25816 h 4419626"/>
              <a:gd name="connsiteX2" fmla="*/ 2731284 w 2731284"/>
              <a:gd name="connsiteY2" fmla="*/ 2215306 h 4419626"/>
              <a:gd name="connsiteX3" fmla="*/ 755456 w 2731284"/>
              <a:gd name="connsiteY3" fmla="*/ 4404796 h 4419626"/>
              <a:gd name="connsiteX4" fmla="*/ 553028 w 2731284"/>
              <a:gd name="connsiteY4" fmla="*/ 4419626 h 4419626"/>
              <a:gd name="connsiteX5" fmla="*/ 0 w 2731284"/>
              <a:gd name="connsiteY5" fmla="*/ 3866598 h 4419626"/>
              <a:gd name="connsiteX6" fmla="*/ 441574 w 2731284"/>
              <a:gd name="connsiteY6" fmla="*/ 3324806 h 4419626"/>
              <a:gd name="connsiteX7" fmla="*/ 531547 w 2731284"/>
              <a:gd name="connsiteY7" fmla="*/ 3315736 h 4419626"/>
              <a:gd name="connsiteX8" fmla="*/ 441574 w 2731284"/>
              <a:gd name="connsiteY8" fmla="*/ 3306666 h 4419626"/>
              <a:gd name="connsiteX9" fmla="*/ 0 w 2731284"/>
              <a:gd name="connsiteY9" fmla="*/ 2764873 h 4419626"/>
              <a:gd name="connsiteX10" fmla="*/ 441574 w 2731284"/>
              <a:gd name="connsiteY10" fmla="*/ 2223081 h 4419626"/>
              <a:gd name="connsiteX11" fmla="*/ 484304 w 2731284"/>
              <a:gd name="connsiteY11" fmla="*/ 2218773 h 4419626"/>
              <a:gd name="connsiteX12" fmla="*/ 441574 w 2731284"/>
              <a:gd name="connsiteY12" fmla="*/ 2214466 h 4419626"/>
              <a:gd name="connsiteX13" fmla="*/ 0 w 2731284"/>
              <a:gd name="connsiteY13" fmla="*/ 1672673 h 4419626"/>
              <a:gd name="connsiteX14" fmla="*/ 441574 w 2731284"/>
              <a:gd name="connsiteY14" fmla="*/ 1130881 h 4419626"/>
              <a:gd name="connsiteX15" fmla="*/ 531547 w 2731284"/>
              <a:gd name="connsiteY15" fmla="*/ 1121811 h 4419626"/>
              <a:gd name="connsiteX16" fmla="*/ 441574 w 2731284"/>
              <a:gd name="connsiteY16" fmla="*/ 1112741 h 4419626"/>
              <a:gd name="connsiteX17" fmla="*/ 0 w 2731284"/>
              <a:gd name="connsiteY17" fmla="*/ 570948 h 4419626"/>
              <a:gd name="connsiteX18" fmla="*/ 553028 w 2731284"/>
              <a:gd name="connsiteY18" fmla="*/ 17920 h 4419626"/>
              <a:gd name="connsiteX19" fmla="*/ 563838 w 2731284"/>
              <a:gd name="connsiteY19" fmla="*/ 19010 h 4419626"/>
              <a:gd name="connsiteX20" fmla="*/ 652738 w 2731284"/>
              <a:gd name="connsiteY20" fmla="*/ 265 h 4419626"/>
              <a:gd name="connsiteX0" fmla="*/ 563838 w 2731284"/>
              <a:gd name="connsiteY0" fmla="*/ 1090 h 4401706"/>
              <a:gd name="connsiteX1" fmla="*/ 755456 w 2731284"/>
              <a:gd name="connsiteY1" fmla="*/ 7896 h 4401706"/>
              <a:gd name="connsiteX2" fmla="*/ 2731284 w 2731284"/>
              <a:gd name="connsiteY2" fmla="*/ 2197386 h 4401706"/>
              <a:gd name="connsiteX3" fmla="*/ 755456 w 2731284"/>
              <a:gd name="connsiteY3" fmla="*/ 4386876 h 4401706"/>
              <a:gd name="connsiteX4" fmla="*/ 553028 w 2731284"/>
              <a:gd name="connsiteY4" fmla="*/ 4401706 h 4401706"/>
              <a:gd name="connsiteX5" fmla="*/ 0 w 2731284"/>
              <a:gd name="connsiteY5" fmla="*/ 3848678 h 4401706"/>
              <a:gd name="connsiteX6" fmla="*/ 441574 w 2731284"/>
              <a:gd name="connsiteY6" fmla="*/ 3306886 h 4401706"/>
              <a:gd name="connsiteX7" fmla="*/ 531547 w 2731284"/>
              <a:gd name="connsiteY7" fmla="*/ 3297816 h 4401706"/>
              <a:gd name="connsiteX8" fmla="*/ 441574 w 2731284"/>
              <a:gd name="connsiteY8" fmla="*/ 3288746 h 4401706"/>
              <a:gd name="connsiteX9" fmla="*/ 0 w 2731284"/>
              <a:gd name="connsiteY9" fmla="*/ 2746953 h 4401706"/>
              <a:gd name="connsiteX10" fmla="*/ 441574 w 2731284"/>
              <a:gd name="connsiteY10" fmla="*/ 2205161 h 4401706"/>
              <a:gd name="connsiteX11" fmla="*/ 484304 w 2731284"/>
              <a:gd name="connsiteY11" fmla="*/ 2200853 h 4401706"/>
              <a:gd name="connsiteX12" fmla="*/ 441574 w 2731284"/>
              <a:gd name="connsiteY12" fmla="*/ 2196546 h 4401706"/>
              <a:gd name="connsiteX13" fmla="*/ 0 w 2731284"/>
              <a:gd name="connsiteY13" fmla="*/ 1654753 h 4401706"/>
              <a:gd name="connsiteX14" fmla="*/ 441574 w 2731284"/>
              <a:gd name="connsiteY14" fmla="*/ 1112961 h 4401706"/>
              <a:gd name="connsiteX15" fmla="*/ 531547 w 2731284"/>
              <a:gd name="connsiteY15" fmla="*/ 1103891 h 4401706"/>
              <a:gd name="connsiteX16" fmla="*/ 441574 w 2731284"/>
              <a:gd name="connsiteY16" fmla="*/ 1094821 h 4401706"/>
              <a:gd name="connsiteX17" fmla="*/ 0 w 2731284"/>
              <a:gd name="connsiteY17" fmla="*/ 553028 h 4401706"/>
              <a:gd name="connsiteX18" fmla="*/ 553028 w 2731284"/>
              <a:gd name="connsiteY18" fmla="*/ 0 h 4401706"/>
              <a:gd name="connsiteX19" fmla="*/ 563838 w 2731284"/>
              <a:gd name="connsiteY19" fmla="*/ 1090 h 4401706"/>
              <a:gd name="connsiteX0" fmla="*/ 630513 w 2731284"/>
              <a:gd name="connsiteY0" fmla="*/ 0 h 4406966"/>
              <a:gd name="connsiteX1" fmla="*/ 755456 w 2731284"/>
              <a:gd name="connsiteY1" fmla="*/ 13156 h 4406966"/>
              <a:gd name="connsiteX2" fmla="*/ 2731284 w 2731284"/>
              <a:gd name="connsiteY2" fmla="*/ 2202646 h 4406966"/>
              <a:gd name="connsiteX3" fmla="*/ 755456 w 2731284"/>
              <a:gd name="connsiteY3" fmla="*/ 4392136 h 4406966"/>
              <a:gd name="connsiteX4" fmla="*/ 553028 w 2731284"/>
              <a:gd name="connsiteY4" fmla="*/ 4406966 h 4406966"/>
              <a:gd name="connsiteX5" fmla="*/ 0 w 2731284"/>
              <a:gd name="connsiteY5" fmla="*/ 3853938 h 4406966"/>
              <a:gd name="connsiteX6" fmla="*/ 441574 w 2731284"/>
              <a:gd name="connsiteY6" fmla="*/ 3312146 h 4406966"/>
              <a:gd name="connsiteX7" fmla="*/ 531547 w 2731284"/>
              <a:gd name="connsiteY7" fmla="*/ 3303076 h 4406966"/>
              <a:gd name="connsiteX8" fmla="*/ 441574 w 2731284"/>
              <a:gd name="connsiteY8" fmla="*/ 3294006 h 4406966"/>
              <a:gd name="connsiteX9" fmla="*/ 0 w 2731284"/>
              <a:gd name="connsiteY9" fmla="*/ 2752213 h 4406966"/>
              <a:gd name="connsiteX10" fmla="*/ 441574 w 2731284"/>
              <a:gd name="connsiteY10" fmla="*/ 2210421 h 4406966"/>
              <a:gd name="connsiteX11" fmla="*/ 484304 w 2731284"/>
              <a:gd name="connsiteY11" fmla="*/ 2206113 h 4406966"/>
              <a:gd name="connsiteX12" fmla="*/ 441574 w 2731284"/>
              <a:gd name="connsiteY12" fmla="*/ 2201806 h 4406966"/>
              <a:gd name="connsiteX13" fmla="*/ 0 w 2731284"/>
              <a:gd name="connsiteY13" fmla="*/ 1660013 h 4406966"/>
              <a:gd name="connsiteX14" fmla="*/ 441574 w 2731284"/>
              <a:gd name="connsiteY14" fmla="*/ 1118221 h 4406966"/>
              <a:gd name="connsiteX15" fmla="*/ 531547 w 2731284"/>
              <a:gd name="connsiteY15" fmla="*/ 1109151 h 4406966"/>
              <a:gd name="connsiteX16" fmla="*/ 441574 w 2731284"/>
              <a:gd name="connsiteY16" fmla="*/ 1100081 h 4406966"/>
              <a:gd name="connsiteX17" fmla="*/ 0 w 2731284"/>
              <a:gd name="connsiteY17" fmla="*/ 558288 h 4406966"/>
              <a:gd name="connsiteX18" fmla="*/ 553028 w 2731284"/>
              <a:gd name="connsiteY18" fmla="*/ 5260 h 4406966"/>
              <a:gd name="connsiteX19" fmla="*/ 630513 w 2731284"/>
              <a:gd name="connsiteY19" fmla="*/ 0 h 4406966"/>
              <a:gd name="connsiteX0" fmla="*/ 553028 w 2731284"/>
              <a:gd name="connsiteY0" fmla="*/ 0 h 4401706"/>
              <a:gd name="connsiteX1" fmla="*/ 755456 w 2731284"/>
              <a:gd name="connsiteY1" fmla="*/ 7896 h 4401706"/>
              <a:gd name="connsiteX2" fmla="*/ 2731284 w 2731284"/>
              <a:gd name="connsiteY2" fmla="*/ 2197386 h 4401706"/>
              <a:gd name="connsiteX3" fmla="*/ 755456 w 2731284"/>
              <a:gd name="connsiteY3" fmla="*/ 4386876 h 4401706"/>
              <a:gd name="connsiteX4" fmla="*/ 553028 w 2731284"/>
              <a:gd name="connsiteY4" fmla="*/ 4401706 h 4401706"/>
              <a:gd name="connsiteX5" fmla="*/ 0 w 2731284"/>
              <a:gd name="connsiteY5" fmla="*/ 3848678 h 4401706"/>
              <a:gd name="connsiteX6" fmla="*/ 441574 w 2731284"/>
              <a:gd name="connsiteY6" fmla="*/ 3306886 h 4401706"/>
              <a:gd name="connsiteX7" fmla="*/ 531547 w 2731284"/>
              <a:gd name="connsiteY7" fmla="*/ 3297816 h 4401706"/>
              <a:gd name="connsiteX8" fmla="*/ 441574 w 2731284"/>
              <a:gd name="connsiteY8" fmla="*/ 3288746 h 4401706"/>
              <a:gd name="connsiteX9" fmla="*/ 0 w 2731284"/>
              <a:gd name="connsiteY9" fmla="*/ 2746953 h 4401706"/>
              <a:gd name="connsiteX10" fmla="*/ 441574 w 2731284"/>
              <a:gd name="connsiteY10" fmla="*/ 2205161 h 4401706"/>
              <a:gd name="connsiteX11" fmla="*/ 484304 w 2731284"/>
              <a:gd name="connsiteY11" fmla="*/ 2200853 h 4401706"/>
              <a:gd name="connsiteX12" fmla="*/ 441574 w 2731284"/>
              <a:gd name="connsiteY12" fmla="*/ 2196546 h 4401706"/>
              <a:gd name="connsiteX13" fmla="*/ 0 w 2731284"/>
              <a:gd name="connsiteY13" fmla="*/ 1654753 h 4401706"/>
              <a:gd name="connsiteX14" fmla="*/ 441574 w 2731284"/>
              <a:gd name="connsiteY14" fmla="*/ 1112961 h 4401706"/>
              <a:gd name="connsiteX15" fmla="*/ 531547 w 2731284"/>
              <a:gd name="connsiteY15" fmla="*/ 1103891 h 4401706"/>
              <a:gd name="connsiteX16" fmla="*/ 441574 w 2731284"/>
              <a:gd name="connsiteY16" fmla="*/ 1094821 h 4401706"/>
              <a:gd name="connsiteX17" fmla="*/ 0 w 2731284"/>
              <a:gd name="connsiteY17" fmla="*/ 553028 h 4401706"/>
              <a:gd name="connsiteX18" fmla="*/ 553028 w 2731284"/>
              <a:gd name="connsiteY18" fmla="*/ 0 h 4401706"/>
              <a:gd name="connsiteX0" fmla="*/ 553028 w 2731284"/>
              <a:gd name="connsiteY0" fmla="*/ 0 h 4401706"/>
              <a:gd name="connsiteX1" fmla="*/ 755456 w 2731284"/>
              <a:gd name="connsiteY1" fmla="*/ 7896 h 4401706"/>
              <a:gd name="connsiteX2" fmla="*/ 2731284 w 2731284"/>
              <a:gd name="connsiteY2" fmla="*/ 2197386 h 4401706"/>
              <a:gd name="connsiteX3" fmla="*/ 755456 w 2731284"/>
              <a:gd name="connsiteY3" fmla="*/ 4386876 h 4401706"/>
              <a:gd name="connsiteX4" fmla="*/ 553028 w 2731284"/>
              <a:gd name="connsiteY4" fmla="*/ 4401706 h 4401706"/>
              <a:gd name="connsiteX5" fmla="*/ 0 w 2731284"/>
              <a:gd name="connsiteY5" fmla="*/ 3848678 h 4401706"/>
              <a:gd name="connsiteX6" fmla="*/ 441574 w 2731284"/>
              <a:gd name="connsiteY6" fmla="*/ 3306886 h 4401706"/>
              <a:gd name="connsiteX7" fmla="*/ 531547 w 2731284"/>
              <a:gd name="connsiteY7" fmla="*/ 3297816 h 4401706"/>
              <a:gd name="connsiteX8" fmla="*/ 441574 w 2731284"/>
              <a:gd name="connsiteY8" fmla="*/ 3288746 h 4401706"/>
              <a:gd name="connsiteX9" fmla="*/ 0 w 2731284"/>
              <a:gd name="connsiteY9" fmla="*/ 2746953 h 4401706"/>
              <a:gd name="connsiteX10" fmla="*/ 441574 w 2731284"/>
              <a:gd name="connsiteY10" fmla="*/ 2205161 h 4401706"/>
              <a:gd name="connsiteX11" fmla="*/ 484304 w 2731284"/>
              <a:gd name="connsiteY11" fmla="*/ 2200853 h 4401706"/>
              <a:gd name="connsiteX12" fmla="*/ 441574 w 2731284"/>
              <a:gd name="connsiteY12" fmla="*/ 2196546 h 4401706"/>
              <a:gd name="connsiteX13" fmla="*/ 0 w 2731284"/>
              <a:gd name="connsiteY13" fmla="*/ 1654753 h 4401706"/>
              <a:gd name="connsiteX14" fmla="*/ 441574 w 2731284"/>
              <a:gd name="connsiteY14" fmla="*/ 1112961 h 4401706"/>
              <a:gd name="connsiteX15" fmla="*/ 531547 w 2731284"/>
              <a:gd name="connsiteY15" fmla="*/ 1103891 h 4401706"/>
              <a:gd name="connsiteX16" fmla="*/ 441574 w 2731284"/>
              <a:gd name="connsiteY16" fmla="*/ 1094821 h 4401706"/>
              <a:gd name="connsiteX17" fmla="*/ 0 w 2731284"/>
              <a:gd name="connsiteY17" fmla="*/ 553028 h 4401706"/>
              <a:gd name="connsiteX18" fmla="*/ 553028 w 2731284"/>
              <a:gd name="connsiteY18" fmla="*/ 0 h 4401706"/>
              <a:gd name="connsiteX0" fmla="*/ 553028 w 2731284"/>
              <a:gd name="connsiteY0" fmla="*/ 0 h 4401706"/>
              <a:gd name="connsiteX1" fmla="*/ 755456 w 2731284"/>
              <a:gd name="connsiteY1" fmla="*/ 7896 h 4401706"/>
              <a:gd name="connsiteX2" fmla="*/ 2731284 w 2731284"/>
              <a:gd name="connsiteY2" fmla="*/ 2197386 h 4401706"/>
              <a:gd name="connsiteX3" fmla="*/ 755456 w 2731284"/>
              <a:gd name="connsiteY3" fmla="*/ 4386876 h 4401706"/>
              <a:gd name="connsiteX4" fmla="*/ 553028 w 2731284"/>
              <a:gd name="connsiteY4" fmla="*/ 4401706 h 4401706"/>
              <a:gd name="connsiteX5" fmla="*/ 0 w 2731284"/>
              <a:gd name="connsiteY5" fmla="*/ 3848678 h 4401706"/>
              <a:gd name="connsiteX6" fmla="*/ 441574 w 2731284"/>
              <a:gd name="connsiteY6" fmla="*/ 3306886 h 4401706"/>
              <a:gd name="connsiteX7" fmla="*/ 531547 w 2731284"/>
              <a:gd name="connsiteY7" fmla="*/ 3297816 h 4401706"/>
              <a:gd name="connsiteX8" fmla="*/ 441574 w 2731284"/>
              <a:gd name="connsiteY8" fmla="*/ 3288746 h 4401706"/>
              <a:gd name="connsiteX9" fmla="*/ 0 w 2731284"/>
              <a:gd name="connsiteY9" fmla="*/ 2746953 h 4401706"/>
              <a:gd name="connsiteX10" fmla="*/ 441574 w 2731284"/>
              <a:gd name="connsiteY10" fmla="*/ 2205161 h 4401706"/>
              <a:gd name="connsiteX11" fmla="*/ 484304 w 2731284"/>
              <a:gd name="connsiteY11" fmla="*/ 2200853 h 4401706"/>
              <a:gd name="connsiteX12" fmla="*/ 441574 w 2731284"/>
              <a:gd name="connsiteY12" fmla="*/ 2196546 h 4401706"/>
              <a:gd name="connsiteX13" fmla="*/ 0 w 2731284"/>
              <a:gd name="connsiteY13" fmla="*/ 1654753 h 4401706"/>
              <a:gd name="connsiteX14" fmla="*/ 441574 w 2731284"/>
              <a:gd name="connsiteY14" fmla="*/ 1112961 h 4401706"/>
              <a:gd name="connsiteX15" fmla="*/ 531547 w 2731284"/>
              <a:gd name="connsiteY15" fmla="*/ 1103891 h 4401706"/>
              <a:gd name="connsiteX16" fmla="*/ 441574 w 2731284"/>
              <a:gd name="connsiteY16" fmla="*/ 1094821 h 4401706"/>
              <a:gd name="connsiteX17" fmla="*/ 0 w 2731284"/>
              <a:gd name="connsiteY17" fmla="*/ 553028 h 4401706"/>
              <a:gd name="connsiteX18" fmla="*/ 553028 w 2731284"/>
              <a:gd name="connsiteY18" fmla="*/ 0 h 4401706"/>
              <a:gd name="connsiteX0" fmla="*/ 553028 w 2731284"/>
              <a:gd name="connsiteY0" fmla="*/ 0 h 4403490"/>
              <a:gd name="connsiteX1" fmla="*/ 755456 w 2731284"/>
              <a:gd name="connsiteY1" fmla="*/ 7896 h 4403490"/>
              <a:gd name="connsiteX2" fmla="*/ 2731284 w 2731284"/>
              <a:gd name="connsiteY2" fmla="*/ 2197386 h 4403490"/>
              <a:gd name="connsiteX3" fmla="*/ 755456 w 2731284"/>
              <a:gd name="connsiteY3" fmla="*/ 4386876 h 4403490"/>
              <a:gd name="connsiteX4" fmla="*/ 553028 w 2731284"/>
              <a:gd name="connsiteY4" fmla="*/ 4401706 h 4403490"/>
              <a:gd name="connsiteX5" fmla="*/ 0 w 2731284"/>
              <a:gd name="connsiteY5" fmla="*/ 3848678 h 4403490"/>
              <a:gd name="connsiteX6" fmla="*/ 441574 w 2731284"/>
              <a:gd name="connsiteY6" fmla="*/ 3306886 h 4403490"/>
              <a:gd name="connsiteX7" fmla="*/ 531547 w 2731284"/>
              <a:gd name="connsiteY7" fmla="*/ 3297816 h 4403490"/>
              <a:gd name="connsiteX8" fmla="*/ 441574 w 2731284"/>
              <a:gd name="connsiteY8" fmla="*/ 3288746 h 4403490"/>
              <a:gd name="connsiteX9" fmla="*/ 0 w 2731284"/>
              <a:gd name="connsiteY9" fmla="*/ 2746953 h 4403490"/>
              <a:gd name="connsiteX10" fmla="*/ 441574 w 2731284"/>
              <a:gd name="connsiteY10" fmla="*/ 2205161 h 4403490"/>
              <a:gd name="connsiteX11" fmla="*/ 484304 w 2731284"/>
              <a:gd name="connsiteY11" fmla="*/ 2200853 h 4403490"/>
              <a:gd name="connsiteX12" fmla="*/ 441574 w 2731284"/>
              <a:gd name="connsiteY12" fmla="*/ 2196546 h 4403490"/>
              <a:gd name="connsiteX13" fmla="*/ 0 w 2731284"/>
              <a:gd name="connsiteY13" fmla="*/ 1654753 h 4403490"/>
              <a:gd name="connsiteX14" fmla="*/ 441574 w 2731284"/>
              <a:gd name="connsiteY14" fmla="*/ 1112961 h 4403490"/>
              <a:gd name="connsiteX15" fmla="*/ 531547 w 2731284"/>
              <a:gd name="connsiteY15" fmla="*/ 1103891 h 4403490"/>
              <a:gd name="connsiteX16" fmla="*/ 441574 w 2731284"/>
              <a:gd name="connsiteY16" fmla="*/ 1094821 h 4403490"/>
              <a:gd name="connsiteX17" fmla="*/ 0 w 2731284"/>
              <a:gd name="connsiteY17" fmla="*/ 553028 h 4403490"/>
              <a:gd name="connsiteX18" fmla="*/ 553028 w 2731284"/>
              <a:gd name="connsiteY18" fmla="*/ 0 h 4403490"/>
              <a:gd name="connsiteX0" fmla="*/ 553028 w 2731284"/>
              <a:gd name="connsiteY0" fmla="*/ 0 h 4403128"/>
              <a:gd name="connsiteX1" fmla="*/ 755456 w 2731284"/>
              <a:gd name="connsiteY1" fmla="*/ 7896 h 4403128"/>
              <a:gd name="connsiteX2" fmla="*/ 2731284 w 2731284"/>
              <a:gd name="connsiteY2" fmla="*/ 2197386 h 4403128"/>
              <a:gd name="connsiteX3" fmla="*/ 755456 w 2731284"/>
              <a:gd name="connsiteY3" fmla="*/ 4386876 h 4403128"/>
              <a:gd name="connsiteX4" fmla="*/ 553028 w 2731284"/>
              <a:gd name="connsiteY4" fmla="*/ 4401706 h 4403128"/>
              <a:gd name="connsiteX5" fmla="*/ 0 w 2731284"/>
              <a:gd name="connsiteY5" fmla="*/ 3848678 h 4403128"/>
              <a:gd name="connsiteX6" fmla="*/ 441574 w 2731284"/>
              <a:gd name="connsiteY6" fmla="*/ 3306886 h 4403128"/>
              <a:gd name="connsiteX7" fmla="*/ 531547 w 2731284"/>
              <a:gd name="connsiteY7" fmla="*/ 3297816 h 4403128"/>
              <a:gd name="connsiteX8" fmla="*/ 441574 w 2731284"/>
              <a:gd name="connsiteY8" fmla="*/ 3288746 h 4403128"/>
              <a:gd name="connsiteX9" fmla="*/ 0 w 2731284"/>
              <a:gd name="connsiteY9" fmla="*/ 2746953 h 4403128"/>
              <a:gd name="connsiteX10" fmla="*/ 441574 w 2731284"/>
              <a:gd name="connsiteY10" fmla="*/ 2205161 h 4403128"/>
              <a:gd name="connsiteX11" fmla="*/ 484304 w 2731284"/>
              <a:gd name="connsiteY11" fmla="*/ 2200853 h 4403128"/>
              <a:gd name="connsiteX12" fmla="*/ 441574 w 2731284"/>
              <a:gd name="connsiteY12" fmla="*/ 2196546 h 4403128"/>
              <a:gd name="connsiteX13" fmla="*/ 0 w 2731284"/>
              <a:gd name="connsiteY13" fmla="*/ 1654753 h 4403128"/>
              <a:gd name="connsiteX14" fmla="*/ 441574 w 2731284"/>
              <a:gd name="connsiteY14" fmla="*/ 1112961 h 4403128"/>
              <a:gd name="connsiteX15" fmla="*/ 531547 w 2731284"/>
              <a:gd name="connsiteY15" fmla="*/ 1103891 h 4403128"/>
              <a:gd name="connsiteX16" fmla="*/ 441574 w 2731284"/>
              <a:gd name="connsiteY16" fmla="*/ 1094821 h 4403128"/>
              <a:gd name="connsiteX17" fmla="*/ 0 w 2731284"/>
              <a:gd name="connsiteY17" fmla="*/ 553028 h 4403128"/>
              <a:gd name="connsiteX18" fmla="*/ 553028 w 2731284"/>
              <a:gd name="connsiteY18" fmla="*/ 0 h 4403128"/>
              <a:gd name="connsiteX0" fmla="*/ 553028 w 2731284"/>
              <a:gd name="connsiteY0" fmla="*/ 0 h 4403128"/>
              <a:gd name="connsiteX1" fmla="*/ 755456 w 2731284"/>
              <a:gd name="connsiteY1" fmla="*/ 7896 h 4403128"/>
              <a:gd name="connsiteX2" fmla="*/ 2731284 w 2731284"/>
              <a:gd name="connsiteY2" fmla="*/ 2197386 h 4403128"/>
              <a:gd name="connsiteX3" fmla="*/ 755456 w 2731284"/>
              <a:gd name="connsiteY3" fmla="*/ 4386876 h 4403128"/>
              <a:gd name="connsiteX4" fmla="*/ 553028 w 2731284"/>
              <a:gd name="connsiteY4" fmla="*/ 4401706 h 4403128"/>
              <a:gd name="connsiteX5" fmla="*/ 0 w 2731284"/>
              <a:gd name="connsiteY5" fmla="*/ 3848678 h 4403128"/>
              <a:gd name="connsiteX6" fmla="*/ 441574 w 2731284"/>
              <a:gd name="connsiteY6" fmla="*/ 3306886 h 4403128"/>
              <a:gd name="connsiteX7" fmla="*/ 531547 w 2731284"/>
              <a:gd name="connsiteY7" fmla="*/ 3297816 h 4403128"/>
              <a:gd name="connsiteX8" fmla="*/ 441574 w 2731284"/>
              <a:gd name="connsiteY8" fmla="*/ 3288746 h 4403128"/>
              <a:gd name="connsiteX9" fmla="*/ 0 w 2731284"/>
              <a:gd name="connsiteY9" fmla="*/ 2746953 h 4403128"/>
              <a:gd name="connsiteX10" fmla="*/ 441574 w 2731284"/>
              <a:gd name="connsiteY10" fmla="*/ 2205161 h 4403128"/>
              <a:gd name="connsiteX11" fmla="*/ 484304 w 2731284"/>
              <a:gd name="connsiteY11" fmla="*/ 2200853 h 4403128"/>
              <a:gd name="connsiteX12" fmla="*/ 441574 w 2731284"/>
              <a:gd name="connsiteY12" fmla="*/ 2196546 h 4403128"/>
              <a:gd name="connsiteX13" fmla="*/ 0 w 2731284"/>
              <a:gd name="connsiteY13" fmla="*/ 1654753 h 4403128"/>
              <a:gd name="connsiteX14" fmla="*/ 441574 w 2731284"/>
              <a:gd name="connsiteY14" fmla="*/ 1112961 h 4403128"/>
              <a:gd name="connsiteX15" fmla="*/ 531547 w 2731284"/>
              <a:gd name="connsiteY15" fmla="*/ 1103891 h 4403128"/>
              <a:gd name="connsiteX16" fmla="*/ 441574 w 2731284"/>
              <a:gd name="connsiteY16" fmla="*/ 1094821 h 4403128"/>
              <a:gd name="connsiteX17" fmla="*/ 0 w 2731284"/>
              <a:gd name="connsiteY17" fmla="*/ 553028 h 4403128"/>
              <a:gd name="connsiteX18" fmla="*/ 553028 w 2731284"/>
              <a:gd name="connsiteY18" fmla="*/ 0 h 4403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31284" h="4403128">
                <a:moveTo>
                  <a:pt x="553028" y="0"/>
                </a:moveTo>
                <a:cubicBezTo>
                  <a:pt x="620504" y="2632"/>
                  <a:pt x="668930" y="-1086"/>
                  <a:pt x="755456" y="7896"/>
                </a:cubicBezTo>
                <a:cubicBezTo>
                  <a:pt x="1865250" y="120601"/>
                  <a:pt x="2731284" y="1057857"/>
                  <a:pt x="2731284" y="2197386"/>
                </a:cubicBezTo>
                <a:cubicBezTo>
                  <a:pt x="2731284" y="3336916"/>
                  <a:pt x="1865250" y="4274171"/>
                  <a:pt x="755456" y="4386876"/>
                </a:cubicBezTo>
                <a:cubicBezTo>
                  <a:pt x="643530" y="4398169"/>
                  <a:pt x="619171" y="4406603"/>
                  <a:pt x="553028" y="4401706"/>
                </a:cubicBezTo>
                <a:cubicBezTo>
                  <a:pt x="247599" y="4401706"/>
                  <a:pt x="0" y="4154107"/>
                  <a:pt x="0" y="3848678"/>
                </a:cubicBezTo>
                <a:cubicBezTo>
                  <a:pt x="0" y="3581428"/>
                  <a:pt x="189568" y="3358453"/>
                  <a:pt x="441574" y="3306886"/>
                </a:cubicBezTo>
                <a:lnTo>
                  <a:pt x="531547" y="3297816"/>
                </a:lnTo>
                <a:lnTo>
                  <a:pt x="441574" y="3288746"/>
                </a:lnTo>
                <a:cubicBezTo>
                  <a:pt x="189568" y="3237178"/>
                  <a:pt x="0" y="3014204"/>
                  <a:pt x="0" y="2746953"/>
                </a:cubicBezTo>
                <a:cubicBezTo>
                  <a:pt x="0" y="2479703"/>
                  <a:pt x="189568" y="2256728"/>
                  <a:pt x="441574" y="2205161"/>
                </a:cubicBezTo>
                <a:lnTo>
                  <a:pt x="484304" y="2200853"/>
                </a:lnTo>
                <a:lnTo>
                  <a:pt x="441574" y="2196546"/>
                </a:lnTo>
                <a:cubicBezTo>
                  <a:pt x="189568" y="2144978"/>
                  <a:pt x="0" y="1922003"/>
                  <a:pt x="0" y="1654753"/>
                </a:cubicBezTo>
                <a:cubicBezTo>
                  <a:pt x="0" y="1387503"/>
                  <a:pt x="189568" y="1164529"/>
                  <a:pt x="441574" y="1112961"/>
                </a:cubicBezTo>
                <a:lnTo>
                  <a:pt x="531547" y="1103891"/>
                </a:lnTo>
                <a:lnTo>
                  <a:pt x="441574" y="1094821"/>
                </a:lnTo>
                <a:cubicBezTo>
                  <a:pt x="189568" y="1043253"/>
                  <a:pt x="0" y="820279"/>
                  <a:pt x="0" y="553028"/>
                </a:cubicBezTo>
                <a:cubicBezTo>
                  <a:pt x="0" y="247599"/>
                  <a:pt x="247599" y="0"/>
                  <a:pt x="553028" y="0"/>
                </a:cubicBez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FI"/>
          </a:p>
        </p:txBody>
      </p:sp>
      <p:sp>
        <p:nvSpPr>
          <p:cNvPr id="20" name="Freeform 19">
            <a:extLst>
              <a:ext uri="{FF2B5EF4-FFF2-40B4-BE49-F238E27FC236}">
                <a16:creationId xmlns:a16="http://schemas.microsoft.com/office/drawing/2014/main" id="{2310AA8D-0BC5-18FD-4D91-F67BB9992B55}"/>
              </a:ext>
            </a:extLst>
          </p:cNvPr>
          <p:cNvSpPr/>
          <p:nvPr userDrawn="1"/>
        </p:nvSpPr>
        <p:spPr>
          <a:xfrm rot="5400000">
            <a:off x="6023320" y="1835043"/>
            <a:ext cx="1654736" cy="2667615"/>
          </a:xfrm>
          <a:custGeom>
            <a:avLst/>
            <a:gdLst>
              <a:gd name="connsiteX0" fmla="*/ 563838 w 2731284"/>
              <a:gd name="connsiteY0" fmla="*/ 0 h 4403486"/>
              <a:gd name="connsiteX1" fmla="*/ 755456 w 2731284"/>
              <a:gd name="connsiteY1" fmla="*/ 9676 h 4403486"/>
              <a:gd name="connsiteX2" fmla="*/ 2731284 w 2731284"/>
              <a:gd name="connsiteY2" fmla="*/ 2199166 h 4403486"/>
              <a:gd name="connsiteX3" fmla="*/ 755456 w 2731284"/>
              <a:gd name="connsiteY3" fmla="*/ 4388656 h 4403486"/>
              <a:gd name="connsiteX4" fmla="*/ 644619 w 2731284"/>
              <a:gd name="connsiteY4" fmla="*/ 4394253 h 4403486"/>
              <a:gd name="connsiteX5" fmla="*/ 553028 w 2731284"/>
              <a:gd name="connsiteY5" fmla="*/ 4403486 h 4403486"/>
              <a:gd name="connsiteX6" fmla="*/ 0 w 2731284"/>
              <a:gd name="connsiteY6" fmla="*/ 3850458 h 4403486"/>
              <a:gd name="connsiteX7" fmla="*/ 441574 w 2731284"/>
              <a:gd name="connsiteY7" fmla="*/ 3308666 h 4403486"/>
              <a:gd name="connsiteX8" fmla="*/ 531547 w 2731284"/>
              <a:gd name="connsiteY8" fmla="*/ 3299596 h 4403486"/>
              <a:gd name="connsiteX9" fmla="*/ 441574 w 2731284"/>
              <a:gd name="connsiteY9" fmla="*/ 3290526 h 4403486"/>
              <a:gd name="connsiteX10" fmla="*/ 0 w 2731284"/>
              <a:gd name="connsiteY10" fmla="*/ 2748733 h 4403486"/>
              <a:gd name="connsiteX11" fmla="*/ 441574 w 2731284"/>
              <a:gd name="connsiteY11" fmla="*/ 2206941 h 4403486"/>
              <a:gd name="connsiteX12" fmla="*/ 484304 w 2731284"/>
              <a:gd name="connsiteY12" fmla="*/ 2202633 h 4403486"/>
              <a:gd name="connsiteX13" fmla="*/ 441574 w 2731284"/>
              <a:gd name="connsiteY13" fmla="*/ 2198326 h 4403486"/>
              <a:gd name="connsiteX14" fmla="*/ 0 w 2731284"/>
              <a:gd name="connsiteY14" fmla="*/ 1656533 h 4403486"/>
              <a:gd name="connsiteX15" fmla="*/ 441574 w 2731284"/>
              <a:gd name="connsiteY15" fmla="*/ 1114741 h 4403486"/>
              <a:gd name="connsiteX16" fmla="*/ 531547 w 2731284"/>
              <a:gd name="connsiteY16" fmla="*/ 1105671 h 4403486"/>
              <a:gd name="connsiteX17" fmla="*/ 441574 w 2731284"/>
              <a:gd name="connsiteY17" fmla="*/ 1096601 h 4403486"/>
              <a:gd name="connsiteX18" fmla="*/ 0 w 2731284"/>
              <a:gd name="connsiteY18" fmla="*/ 554808 h 4403486"/>
              <a:gd name="connsiteX19" fmla="*/ 553028 w 2731284"/>
              <a:gd name="connsiteY19" fmla="*/ 1780 h 4403486"/>
              <a:gd name="connsiteX20" fmla="*/ 563838 w 2731284"/>
              <a:gd name="connsiteY20" fmla="*/ 2870 h 4403486"/>
              <a:gd name="connsiteX0" fmla="*/ 563838 w 2731284"/>
              <a:gd name="connsiteY0" fmla="*/ 0 h 4412138"/>
              <a:gd name="connsiteX1" fmla="*/ 755456 w 2731284"/>
              <a:gd name="connsiteY1" fmla="*/ 9676 h 4412138"/>
              <a:gd name="connsiteX2" fmla="*/ 2731284 w 2731284"/>
              <a:gd name="connsiteY2" fmla="*/ 2199166 h 4412138"/>
              <a:gd name="connsiteX3" fmla="*/ 755456 w 2731284"/>
              <a:gd name="connsiteY3" fmla="*/ 4388656 h 4412138"/>
              <a:gd name="connsiteX4" fmla="*/ 648109 w 2731284"/>
              <a:gd name="connsiteY4" fmla="*/ 4411704 h 4412138"/>
              <a:gd name="connsiteX5" fmla="*/ 553028 w 2731284"/>
              <a:gd name="connsiteY5" fmla="*/ 4403486 h 4412138"/>
              <a:gd name="connsiteX6" fmla="*/ 0 w 2731284"/>
              <a:gd name="connsiteY6" fmla="*/ 3850458 h 4412138"/>
              <a:gd name="connsiteX7" fmla="*/ 441574 w 2731284"/>
              <a:gd name="connsiteY7" fmla="*/ 3308666 h 4412138"/>
              <a:gd name="connsiteX8" fmla="*/ 531547 w 2731284"/>
              <a:gd name="connsiteY8" fmla="*/ 3299596 h 4412138"/>
              <a:gd name="connsiteX9" fmla="*/ 441574 w 2731284"/>
              <a:gd name="connsiteY9" fmla="*/ 3290526 h 4412138"/>
              <a:gd name="connsiteX10" fmla="*/ 0 w 2731284"/>
              <a:gd name="connsiteY10" fmla="*/ 2748733 h 4412138"/>
              <a:gd name="connsiteX11" fmla="*/ 441574 w 2731284"/>
              <a:gd name="connsiteY11" fmla="*/ 2206941 h 4412138"/>
              <a:gd name="connsiteX12" fmla="*/ 484304 w 2731284"/>
              <a:gd name="connsiteY12" fmla="*/ 2202633 h 4412138"/>
              <a:gd name="connsiteX13" fmla="*/ 441574 w 2731284"/>
              <a:gd name="connsiteY13" fmla="*/ 2198326 h 4412138"/>
              <a:gd name="connsiteX14" fmla="*/ 0 w 2731284"/>
              <a:gd name="connsiteY14" fmla="*/ 1656533 h 4412138"/>
              <a:gd name="connsiteX15" fmla="*/ 441574 w 2731284"/>
              <a:gd name="connsiteY15" fmla="*/ 1114741 h 4412138"/>
              <a:gd name="connsiteX16" fmla="*/ 531547 w 2731284"/>
              <a:gd name="connsiteY16" fmla="*/ 1105671 h 4412138"/>
              <a:gd name="connsiteX17" fmla="*/ 441574 w 2731284"/>
              <a:gd name="connsiteY17" fmla="*/ 1096601 h 4412138"/>
              <a:gd name="connsiteX18" fmla="*/ 0 w 2731284"/>
              <a:gd name="connsiteY18" fmla="*/ 554808 h 4412138"/>
              <a:gd name="connsiteX19" fmla="*/ 553028 w 2731284"/>
              <a:gd name="connsiteY19" fmla="*/ 1780 h 4412138"/>
              <a:gd name="connsiteX20" fmla="*/ 563838 w 2731284"/>
              <a:gd name="connsiteY20" fmla="*/ 2870 h 4412138"/>
              <a:gd name="connsiteX21" fmla="*/ 563838 w 2731284"/>
              <a:gd name="connsiteY21" fmla="*/ 0 h 4412138"/>
              <a:gd name="connsiteX0" fmla="*/ 563838 w 2731284"/>
              <a:gd name="connsiteY0" fmla="*/ 0 h 4403486"/>
              <a:gd name="connsiteX1" fmla="*/ 755456 w 2731284"/>
              <a:gd name="connsiteY1" fmla="*/ 9676 h 4403486"/>
              <a:gd name="connsiteX2" fmla="*/ 2731284 w 2731284"/>
              <a:gd name="connsiteY2" fmla="*/ 2199166 h 4403486"/>
              <a:gd name="connsiteX3" fmla="*/ 755456 w 2731284"/>
              <a:gd name="connsiteY3" fmla="*/ 4388656 h 4403486"/>
              <a:gd name="connsiteX4" fmla="*/ 553028 w 2731284"/>
              <a:gd name="connsiteY4" fmla="*/ 4403486 h 4403486"/>
              <a:gd name="connsiteX5" fmla="*/ 0 w 2731284"/>
              <a:gd name="connsiteY5" fmla="*/ 3850458 h 4403486"/>
              <a:gd name="connsiteX6" fmla="*/ 441574 w 2731284"/>
              <a:gd name="connsiteY6" fmla="*/ 3308666 h 4403486"/>
              <a:gd name="connsiteX7" fmla="*/ 531547 w 2731284"/>
              <a:gd name="connsiteY7" fmla="*/ 3299596 h 4403486"/>
              <a:gd name="connsiteX8" fmla="*/ 441574 w 2731284"/>
              <a:gd name="connsiteY8" fmla="*/ 3290526 h 4403486"/>
              <a:gd name="connsiteX9" fmla="*/ 0 w 2731284"/>
              <a:gd name="connsiteY9" fmla="*/ 2748733 h 4403486"/>
              <a:gd name="connsiteX10" fmla="*/ 441574 w 2731284"/>
              <a:gd name="connsiteY10" fmla="*/ 2206941 h 4403486"/>
              <a:gd name="connsiteX11" fmla="*/ 484304 w 2731284"/>
              <a:gd name="connsiteY11" fmla="*/ 2202633 h 4403486"/>
              <a:gd name="connsiteX12" fmla="*/ 441574 w 2731284"/>
              <a:gd name="connsiteY12" fmla="*/ 2198326 h 4403486"/>
              <a:gd name="connsiteX13" fmla="*/ 0 w 2731284"/>
              <a:gd name="connsiteY13" fmla="*/ 1656533 h 4403486"/>
              <a:gd name="connsiteX14" fmla="*/ 441574 w 2731284"/>
              <a:gd name="connsiteY14" fmla="*/ 1114741 h 4403486"/>
              <a:gd name="connsiteX15" fmla="*/ 531547 w 2731284"/>
              <a:gd name="connsiteY15" fmla="*/ 1105671 h 4403486"/>
              <a:gd name="connsiteX16" fmla="*/ 441574 w 2731284"/>
              <a:gd name="connsiteY16" fmla="*/ 1096601 h 4403486"/>
              <a:gd name="connsiteX17" fmla="*/ 0 w 2731284"/>
              <a:gd name="connsiteY17" fmla="*/ 554808 h 4403486"/>
              <a:gd name="connsiteX18" fmla="*/ 553028 w 2731284"/>
              <a:gd name="connsiteY18" fmla="*/ 1780 h 4403486"/>
              <a:gd name="connsiteX19" fmla="*/ 563838 w 2731284"/>
              <a:gd name="connsiteY19" fmla="*/ 2870 h 4403486"/>
              <a:gd name="connsiteX20" fmla="*/ 563838 w 2731284"/>
              <a:gd name="connsiteY20" fmla="*/ 0 h 4403486"/>
              <a:gd name="connsiteX0" fmla="*/ 563838 w 2731284"/>
              <a:gd name="connsiteY0" fmla="*/ 0 h 4403486"/>
              <a:gd name="connsiteX1" fmla="*/ 755456 w 2731284"/>
              <a:gd name="connsiteY1" fmla="*/ 9676 h 4403486"/>
              <a:gd name="connsiteX2" fmla="*/ 2731284 w 2731284"/>
              <a:gd name="connsiteY2" fmla="*/ 2199166 h 4403486"/>
              <a:gd name="connsiteX3" fmla="*/ 755456 w 2731284"/>
              <a:gd name="connsiteY3" fmla="*/ 4388656 h 4403486"/>
              <a:gd name="connsiteX4" fmla="*/ 553028 w 2731284"/>
              <a:gd name="connsiteY4" fmla="*/ 4403486 h 4403486"/>
              <a:gd name="connsiteX5" fmla="*/ 0 w 2731284"/>
              <a:gd name="connsiteY5" fmla="*/ 3850458 h 4403486"/>
              <a:gd name="connsiteX6" fmla="*/ 441574 w 2731284"/>
              <a:gd name="connsiteY6" fmla="*/ 3308666 h 4403486"/>
              <a:gd name="connsiteX7" fmla="*/ 531547 w 2731284"/>
              <a:gd name="connsiteY7" fmla="*/ 3299596 h 4403486"/>
              <a:gd name="connsiteX8" fmla="*/ 441574 w 2731284"/>
              <a:gd name="connsiteY8" fmla="*/ 3290526 h 4403486"/>
              <a:gd name="connsiteX9" fmla="*/ 0 w 2731284"/>
              <a:gd name="connsiteY9" fmla="*/ 2748733 h 4403486"/>
              <a:gd name="connsiteX10" fmla="*/ 441574 w 2731284"/>
              <a:gd name="connsiteY10" fmla="*/ 2206941 h 4403486"/>
              <a:gd name="connsiteX11" fmla="*/ 484304 w 2731284"/>
              <a:gd name="connsiteY11" fmla="*/ 2202633 h 4403486"/>
              <a:gd name="connsiteX12" fmla="*/ 441574 w 2731284"/>
              <a:gd name="connsiteY12" fmla="*/ 2198326 h 4403486"/>
              <a:gd name="connsiteX13" fmla="*/ 0 w 2731284"/>
              <a:gd name="connsiteY13" fmla="*/ 1656533 h 4403486"/>
              <a:gd name="connsiteX14" fmla="*/ 441574 w 2731284"/>
              <a:gd name="connsiteY14" fmla="*/ 1114741 h 4403486"/>
              <a:gd name="connsiteX15" fmla="*/ 531547 w 2731284"/>
              <a:gd name="connsiteY15" fmla="*/ 1105671 h 4403486"/>
              <a:gd name="connsiteX16" fmla="*/ 441574 w 2731284"/>
              <a:gd name="connsiteY16" fmla="*/ 1096601 h 4403486"/>
              <a:gd name="connsiteX17" fmla="*/ 0 w 2731284"/>
              <a:gd name="connsiteY17" fmla="*/ 554808 h 4403486"/>
              <a:gd name="connsiteX18" fmla="*/ 553028 w 2731284"/>
              <a:gd name="connsiteY18" fmla="*/ 1780 h 4403486"/>
              <a:gd name="connsiteX19" fmla="*/ 563838 w 2731284"/>
              <a:gd name="connsiteY19" fmla="*/ 2870 h 4403486"/>
              <a:gd name="connsiteX20" fmla="*/ 563838 w 2731284"/>
              <a:gd name="connsiteY20" fmla="*/ 0 h 4403486"/>
              <a:gd name="connsiteX0" fmla="*/ 563838 w 2731284"/>
              <a:gd name="connsiteY0" fmla="*/ 0 h 4404466"/>
              <a:gd name="connsiteX1" fmla="*/ 755456 w 2731284"/>
              <a:gd name="connsiteY1" fmla="*/ 9676 h 4404466"/>
              <a:gd name="connsiteX2" fmla="*/ 2731284 w 2731284"/>
              <a:gd name="connsiteY2" fmla="*/ 2199166 h 4404466"/>
              <a:gd name="connsiteX3" fmla="*/ 755456 w 2731284"/>
              <a:gd name="connsiteY3" fmla="*/ 4388656 h 4404466"/>
              <a:gd name="connsiteX4" fmla="*/ 553028 w 2731284"/>
              <a:gd name="connsiteY4" fmla="*/ 4403486 h 4404466"/>
              <a:gd name="connsiteX5" fmla="*/ 0 w 2731284"/>
              <a:gd name="connsiteY5" fmla="*/ 3850458 h 4404466"/>
              <a:gd name="connsiteX6" fmla="*/ 441574 w 2731284"/>
              <a:gd name="connsiteY6" fmla="*/ 3308666 h 4404466"/>
              <a:gd name="connsiteX7" fmla="*/ 531547 w 2731284"/>
              <a:gd name="connsiteY7" fmla="*/ 3299596 h 4404466"/>
              <a:gd name="connsiteX8" fmla="*/ 441574 w 2731284"/>
              <a:gd name="connsiteY8" fmla="*/ 3290526 h 4404466"/>
              <a:gd name="connsiteX9" fmla="*/ 0 w 2731284"/>
              <a:gd name="connsiteY9" fmla="*/ 2748733 h 4404466"/>
              <a:gd name="connsiteX10" fmla="*/ 441574 w 2731284"/>
              <a:gd name="connsiteY10" fmla="*/ 2206941 h 4404466"/>
              <a:gd name="connsiteX11" fmla="*/ 484304 w 2731284"/>
              <a:gd name="connsiteY11" fmla="*/ 2202633 h 4404466"/>
              <a:gd name="connsiteX12" fmla="*/ 441574 w 2731284"/>
              <a:gd name="connsiteY12" fmla="*/ 2198326 h 4404466"/>
              <a:gd name="connsiteX13" fmla="*/ 0 w 2731284"/>
              <a:gd name="connsiteY13" fmla="*/ 1656533 h 4404466"/>
              <a:gd name="connsiteX14" fmla="*/ 441574 w 2731284"/>
              <a:gd name="connsiteY14" fmla="*/ 1114741 h 4404466"/>
              <a:gd name="connsiteX15" fmla="*/ 531547 w 2731284"/>
              <a:gd name="connsiteY15" fmla="*/ 1105671 h 4404466"/>
              <a:gd name="connsiteX16" fmla="*/ 441574 w 2731284"/>
              <a:gd name="connsiteY16" fmla="*/ 1096601 h 4404466"/>
              <a:gd name="connsiteX17" fmla="*/ 0 w 2731284"/>
              <a:gd name="connsiteY17" fmla="*/ 554808 h 4404466"/>
              <a:gd name="connsiteX18" fmla="*/ 553028 w 2731284"/>
              <a:gd name="connsiteY18" fmla="*/ 1780 h 4404466"/>
              <a:gd name="connsiteX19" fmla="*/ 563838 w 2731284"/>
              <a:gd name="connsiteY19" fmla="*/ 2870 h 4404466"/>
              <a:gd name="connsiteX20" fmla="*/ 563838 w 2731284"/>
              <a:gd name="connsiteY20" fmla="*/ 0 h 4404466"/>
              <a:gd name="connsiteX0" fmla="*/ 563838 w 2731284"/>
              <a:gd name="connsiteY0" fmla="*/ 0 h 4405270"/>
              <a:gd name="connsiteX1" fmla="*/ 755456 w 2731284"/>
              <a:gd name="connsiteY1" fmla="*/ 9676 h 4405270"/>
              <a:gd name="connsiteX2" fmla="*/ 2731284 w 2731284"/>
              <a:gd name="connsiteY2" fmla="*/ 2199166 h 4405270"/>
              <a:gd name="connsiteX3" fmla="*/ 755456 w 2731284"/>
              <a:gd name="connsiteY3" fmla="*/ 4388656 h 4405270"/>
              <a:gd name="connsiteX4" fmla="*/ 553028 w 2731284"/>
              <a:gd name="connsiteY4" fmla="*/ 4403486 h 4405270"/>
              <a:gd name="connsiteX5" fmla="*/ 0 w 2731284"/>
              <a:gd name="connsiteY5" fmla="*/ 3850458 h 4405270"/>
              <a:gd name="connsiteX6" fmla="*/ 441574 w 2731284"/>
              <a:gd name="connsiteY6" fmla="*/ 3308666 h 4405270"/>
              <a:gd name="connsiteX7" fmla="*/ 531547 w 2731284"/>
              <a:gd name="connsiteY7" fmla="*/ 3299596 h 4405270"/>
              <a:gd name="connsiteX8" fmla="*/ 441574 w 2731284"/>
              <a:gd name="connsiteY8" fmla="*/ 3290526 h 4405270"/>
              <a:gd name="connsiteX9" fmla="*/ 0 w 2731284"/>
              <a:gd name="connsiteY9" fmla="*/ 2748733 h 4405270"/>
              <a:gd name="connsiteX10" fmla="*/ 441574 w 2731284"/>
              <a:gd name="connsiteY10" fmla="*/ 2206941 h 4405270"/>
              <a:gd name="connsiteX11" fmla="*/ 484304 w 2731284"/>
              <a:gd name="connsiteY11" fmla="*/ 2202633 h 4405270"/>
              <a:gd name="connsiteX12" fmla="*/ 441574 w 2731284"/>
              <a:gd name="connsiteY12" fmla="*/ 2198326 h 4405270"/>
              <a:gd name="connsiteX13" fmla="*/ 0 w 2731284"/>
              <a:gd name="connsiteY13" fmla="*/ 1656533 h 4405270"/>
              <a:gd name="connsiteX14" fmla="*/ 441574 w 2731284"/>
              <a:gd name="connsiteY14" fmla="*/ 1114741 h 4405270"/>
              <a:gd name="connsiteX15" fmla="*/ 531547 w 2731284"/>
              <a:gd name="connsiteY15" fmla="*/ 1105671 h 4405270"/>
              <a:gd name="connsiteX16" fmla="*/ 441574 w 2731284"/>
              <a:gd name="connsiteY16" fmla="*/ 1096601 h 4405270"/>
              <a:gd name="connsiteX17" fmla="*/ 0 w 2731284"/>
              <a:gd name="connsiteY17" fmla="*/ 554808 h 4405270"/>
              <a:gd name="connsiteX18" fmla="*/ 553028 w 2731284"/>
              <a:gd name="connsiteY18" fmla="*/ 1780 h 4405270"/>
              <a:gd name="connsiteX19" fmla="*/ 563838 w 2731284"/>
              <a:gd name="connsiteY19" fmla="*/ 2870 h 4405270"/>
              <a:gd name="connsiteX20" fmla="*/ 563838 w 2731284"/>
              <a:gd name="connsiteY20" fmla="*/ 0 h 4405270"/>
              <a:gd name="connsiteX0" fmla="*/ 563838 w 2731284"/>
              <a:gd name="connsiteY0" fmla="*/ 0 h 4406620"/>
              <a:gd name="connsiteX1" fmla="*/ 755456 w 2731284"/>
              <a:gd name="connsiteY1" fmla="*/ 9676 h 4406620"/>
              <a:gd name="connsiteX2" fmla="*/ 2731284 w 2731284"/>
              <a:gd name="connsiteY2" fmla="*/ 2199166 h 4406620"/>
              <a:gd name="connsiteX3" fmla="*/ 755456 w 2731284"/>
              <a:gd name="connsiteY3" fmla="*/ 4388656 h 4406620"/>
              <a:gd name="connsiteX4" fmla="*/ 553028 w 2731284"/>
              <a:gd name="connsiteY4" fmla="*/ 4403486 h 4406620"/>
              <a:gd name="connsiteX5" fmla="*/ 0 w 2731284"/>
              <a:gd name="connsiteY5" fmla="*/ 3850458 h 4406620"/>
              <a:gd name="connsiteX6" fmla="*/ 441574 w 2731284"/>
              <a:gd name="connsiteY6" fmla="*/ 3308666 h 4406620"/>
              <a:gd name="connsiteX7" fmla="*/ 531547 w 2731284"/>
              <a:gd name="connsiteY7" fmla="*/ 3299596 h 4406620"/>
              <a:gd name="connsiteX8" fmla="*/ 441574 w 2731284"/>
              <a:gd name="connsiteY8" fmla="*/ 3290526 h 4406620"/>
              <a:gd name="connsiteX9" fmla="*/ 0 w 2731284"/>
              <a:gd name="connsiteY9" fmla="*/ 2748733 h 4406620"/>
              <a:gd name="connsiteX10" fmla="*/ 441574 w 2731284"/>
              <a:gd name="connsiteY10" fmla="*/ 2206941 h 4406620"/>
              <a:gd name="connsiteX11" fmla="*/ 484304 w 2731284"/>
              <a:gd name="connsiteY11" fmla="*/ 2202633 h 4406620"/>
              <a:gd name="connsiteX12" fmla="*/ 441574 w 2731284"/>
              <a:gd name="connsiteY12" fmla="*/ 2198326 h 4406620"/>
              <a:gd name="connsiteX13" fmla="*/ 0 w 2731284"/>
              <a:gd name="connsiteY13" fmla="*/ 1656533 h 4406620"/>
              <a:gd name="connsiteX14" fmla="*/ 441574 w 2731284"/>
              <a:gd name="connsiteY14" fmla="*/ 1114741 h 4406620"/>
              <a:gd name="connsiteX15" fmla="*/ 531547 w 2731284"/>
              <a:gd name="connsiteY15" fmla="*/ 1105671 h 4406620"/>
              <a:gd name="connsiteX16" fmla="*/ 441574 w 2731284"/>
              <a:gd name="connsiteY16" fmla="*/ 1096601 h 4406620"/>
              <a:gd name="connsiteX17" fmla="*/ 0 w 2731284"/>
              <a:gd name="connsiteY17" fmla="*/ 554808 h 4406620"/>
              <a:gd name="connsiteX18" fmla="*/ 553028 w 2731284"/>
              <a:gd name="connsiteY18" fmla="*/ 1780 h 4406620"/>
              <a:gd name="connsiteX19" fmla="*/ 563838 w 2731284"/>
              <a:gd name="connsiteY19" fmla="*/ 2870 h 4406620"/>
              <a:gd name="connsiteX20" fmla="*/ 563838 w 2731284"/>
              <a:gd name="connsiteY20" fmla="*/ 0 h 4406620"/>
              <a:gd name="connsiteX0" fmla="*/ 563838 w 2731284"/>
              <a:gd name="connsiteY0" fmla="*/ 0 h 4407178"/>
              <a:gd name="connsiteX1" fmla="*/ 755456 w 2731284"/>
              <a:gd name="connsiteY1" fmla="*/ 9676 h 4407178"/>
              <a:gd name="connsiteX2" fmla="*/ 2731284 w 2731284"/>
              <a:gd name="connsiteY2" fmla="*/ 2199166 h 4407178"/>
              <a:gd name="connsiteX3" fmla="*/ 755456 w 2731284"/>
              <a:gd name="connsiteY3" fmla="*/ 4388656 h 4407178"/>
              <a:gd name="connsiteX4" fmla="*/ 553028 w 2731284"/>
              <a:gd name="connsiteY4" fmla="*/ 4403486 h 4407178"/>
              <a:gd name="connsiteX5" fmla="*/ 0 w 2731284"/>
              <a:gd name="connsiteY5" fmla="*/ 3850458 h 4407178"/>
              <a:gd name="connsiteX6" fmla="*/ 441574 w 2731284"/>
              <a:gd name="connsiteY6" fmla="*/ 3308666 h 4407178"/>
              <a:gd name="connsiteX7" fmla="*/ 531547 w 2731284"/>
              <a:gd name="connsiteY7" fmla="*/ 3299596 h 4407178"/>
              <a:gd name="connsiteX8" fmla="*/ 441574 w 2731284"/>
              <a:gd name="connsiteY8" fmla="*/ 3290526 h 4407178"/>
              <a:gd name="connsiteX9" fmla="*/ 0 w 2731284"/>
              <a:gd name="connsiteY9" fmla="*/ 2748733 h 4407178"/>
              <a:gd name="connsiteX10" fmla="*/ 441574 w 2731284"/>
              <a:gd name="connsiteY10" fmla="*/ 2206941 h 4407178"/>
              <a:gd name="connsiteX11" fmla="*/ 484304 w 2731284"/>
              <a:gd name="connsiteY11" fmla="*/ 2202633 h 4407178"/>
              <a:gd name="connsiteX12" fmla="*/ 441574 w 2731284"/>
              <a:gd name="connsiteY12" fmla="*/ 2198326 h 4407178"/>
              <a:gd name="connsiteX13" fmla="*/ 0 w 2731284"/>
              <a:gd name="connsiteY13" fmla="*/ 1656533 h 4407178"/>
              <a:gd name="connsiteX14" fmla="*/ 441574 w 2731284"/>
              <a:gd name="connsiteY14" fmla="*/ 1114741 h 4407178"/>
              <a:gd name="connsiteX15" fmla="*/ 531547 w 2731284"/>
              <a:gd name="connsiteY15" fmla="*/ 1105671 h 4407178"/>
              <a:gd name="connsiteX16" fmla="*/ 441574 w 2731284"/>
              <a:gd name="connsiteY16" fmla="*/ 1096601 h 4407178"/>
              <a:gd name="connsiteX17" fmla="*/ 0 w 2731284"/>
              <a:gd name="connsiteY17" fmla="*/ 554808 h 4407178"/>
              <a:gd name="connsiteX18" fmla="*/ 553028 w 2731284"/>
              <a:gd name="connsiteY18" fmla="*/ 1780 h 4407178"/>
              <a:gd name="connsiteX19" fmla="*/ 563838 w 2731284"/>
              <a:gd name="connsiteY19" fmla="*/ 2870 h 4407178"/>
              <a:gd name="connsiteX20" fmla="*/ 563838 w 2731284"/>
              <a:gd name="connsiteY20" fmla="*/ 0 h 4407178"/>
              <a:gd name="connsiteX0" fmla="*/ 563838 w 2731284"/>
              <a:gd name="connsiteY0" fmla="*/ 0 h 4406620"/>
              <a:gd name="connsiteX1" fmla="*/ 755456 w 2731284"/>
              <a:gd name="connsiteY1" fmla="*/ 9676 h 4406620"/>
              <a:gd name="connsiteX2" fmla="*/ 2731284 w 2731284"/>
              <a:gd name="connsiteY2" fmla="*/ 2199166 h 4406620"/>
              <a:gd name="connsiteX3" fmla="*/ 755456 w 2731284"/>
              <a:gd name="connsiteY3" fmla="*/ 4388656 h 4406620"/>
              <a:gd name="connsiteX4" fmla="*/ 553028 w 2731284"/>
              <a:gd name="connsiteY4" fmla="*/ 4403486 h 4406620"/>
              <a:gd name="connsiteX5" fmla="*/ 0 w 2731284"/>
              <a:gd name="connsiteY5" fmla="*/ 3850458 h 4406620"/>
              <a:gd name="connsiteX6" fmla="*/ 441574 w 2731284"/>
              <a:gd name="connsiteY6" fmla="*/ 3308666 h 4406620"/>
              <a:gd name="connsiteX7" fmla="*/ 531547 w 2731284"/>
              <a:gd name="connsiteY7" fmla="*/ 3299596 h 4406620"/>
              <a:gd name="connsiteX8" fmla="*/ 441574 w 2731284"/>
              <a:gd name="connsiteY8" fmla="*/ 3290526 h 4406620"/>
              <a:gd name="connsiteX9" fmla="*/ 0 w 2731284"/>
              <a:gd name="connsiteY9" fmla="*/ 2748733 h 4406620"/>
              <a:gd name="connsiteX10" fmla="*/ 441574 w 2731284"/>
              <a:gd name="connsiteY10" fmla="*/ 2206941 h 4406620"/>
              <a:gd name="connsiteX11" fmla="*/ 484304 w 2731284"/>
              <a:gd name="connsiteY11" fmla="*/ 2202633 h 4406620"/>
              <a:gd name="connsiteX12" fmla="*/ 441574 w 2731284"/>
              <a:gd name="connsiteY12" fmla="*/ 2198326 h 4406620"/>
              <a:gd name="connsiteX13" fmla="*/ 0 w 2731284"/>
              <a:gd name="connsiteY13" fmla="*/ 1656533 h 4406620"/>
              <a:gd name="connsiteX14" fmla="*/ 441574 w 2731284"/>
              <a:gd name="connsiteY14" fmla="*/ 1114741 h 4406620"/>
              <a:gd name="connsiteX15" fmla="*/ 531547 w 2731284"/>
              <a:gd name="connsiteY15" fmla="*/ 1105671 h 4406620"/>
              <a:gd name="connsiteX16" fmla="*/ 441574 w 2731284"/>
              <a:gd name="connsiteY16" fmla="*/ 1096601 h 4406620"/>
              <a:gd name="connsiteX17" fmla="*/ 0 w 2731284"/>
              <a:gd name="connsiteY17" fmla="*/ 554808 h 4406620"/>
              <a:gd name="connsiteX18" fmla="*/ 553028 w 2731284"/>
              <a:gd name="connsiteY18" fmla="*/ 1780 h 4406620"/>
              <a:gd name="connsiteX19" fmla="*/ 563838 w 2731284"/>
              <a:gd name="connsiteY19" fmla="*/ 2870 h 4406620"/>
              <a:gd name="connsiteX20" fmla="*/ 563838 w 2731284"/>
              <a:gd name="connsiteY20" fmla="*/ 0 h 4406620"/>
              <a:gd name="connsiteX0" fmla="*/ 563838 w 2731284"/>
              <a:gd name="connsiteY0" fmla="*/ 0 h 4403486"/>
              <a:gd name="connsiteX1" fmla="*/ 755456 w 2731284"/>
              <a:gd name="connsiteY1" fmla="*/ 9676 h 4403486"/>
              <a:gd name="connsiteX2" fmla="*/ 2731284 w 2731284"/>
              <a:gd name="connsiteY2" fmla="*/ 2199166 h 4403486"/>
              <a:gd name="connsiteX3" fmla="*/ 755456 w 2731284"/>
              <a:gd name="connsiteY3" fmla="*/ 4388656 h 4403486"/>
              <a:gd name="connsiteX4" fmla="*/ 553028 w 2731284"/>
              <a:gd name="connsiteY4" fmla="*/ 4403486 h 4403486"/>
              <a:gd name="connsiteX5" fmla="*/ 0 w 2731284"/>
              <a:gd name="connsiteY5" fmla="*/ 3850458 h 4403486"/>
              <a:gd name="connsiteX6" fmla="*/ 441574 w 2731284"/>
              <a:gd name="connsiteY6" fmla="*/ 3308666 h 4403486"/>
              <a:gd name="connsiteX7" fmla="*/ 531547 w 2731284"/>
              <a:gd name="connsiteY7" fmla="*/ 3299596 h 4403486"/>
              <a:gd name="connsiteX8" fmla="*/ 441574 w 2731284"/>
              <a:gd name="connsiteY8" fmla="*/ 3290526 h 4403486"/>
              <a:gd name="connsiteX9" fmla="*/ 0 w 2731284"/>
              <a:gd name="connsiteY9" fmla="*/ 2748733 h 4403486"/>
              <a:gd name="connsiteX10" fmla="*/ 441574 w 2731284"/>
              <a:gd name="connsiteY10" fmla="*/ 2206941 h 4403486"/>
              <a:gd name="connsiteX11" fmla="*/ 484304 w 2731284"/>
              <a:gd name="connsiteY11" fmla="*/ 2202633 h 4403486"/>
              <a:gd name="connsiteX12" fmla="*/ 441574 w 2731284"/>
              <a:gd name="connsiteY12" fmla="*/ 2198326 h 4403486"/>
              <a:gd name="connsiteX13" fmla="*/ 0 w 2731284"/>
              <a:gd name="connsiteY13" fmla="*/ 1656533 h 4403486"/>
              <a:gd name="connsiteX14" fmla="*/ 441574 w 2731284"/>
              <a:gd name="connsiteY14" fmla="*/ 1114741 h 4403486"/>
              <a:gd name="connsiteX15" fmla="*/ 531547 w 2731284"/>
              <a:gd name="connsiteY15" fmla="*/ 1105671 h 4403486"/>
              <a:gd name="connsiteX16" fmla="*/ 441574 w 2731284"/>
              <a:gd name="connsiteY16" fmla="*/ 1096601 h 4403486"/>
              <a:gd name="connsiteX17" fmla="*/ 0 w 2731284"/>
              <a:gd name="connsiteY17" fmla="*/ 554808 h 4403486"/>
              <a:gd name="connsiteX18" fmla="*/ 553028 w 2731284"/>
              <a:gd name="connsiteY18" fmla="*/ 1780 h 4403486"/>
              <a:gd name="connsiteX19" fmla="*/ 563838 w 2731284"/>
              <a:gd name="connsiteY19" fmla="*/ 2870 h 4403486"/>
              <a:gd name="connsiteX20" fmla="*/ 563838 w 2731284"/>
              <a:gd name="connsiteY20" fmla="*/ 0 h 4403486"/>
              <a:gd name="connsiteX0" fmla="*/ 563838 w 2731284"/>
              <a:gd name="connsiteY0" fmla="*/ 618 h 4404104"/>
              <a:gd name="connsiteX1" fmla="*/ 755456 w 2731284"/>
              <a:gd name="connsiteY1" fmla="*/ 10294 h 4404104"/>
              <a:gd name="connsiteX2" fmla="*/ 2731284 w 2731284"/>
              <a:gd name="connsiteY2" fmla="*/ 2199784 h 4404104"/>
              <a:gd name="connsiteX3" fmla="*/ 755456 w 2731284"/>
              <a:gd name="connsiteY3" fmla="*/ 4389274 h 4404104"/>
              <a:gd name="connsiteX4" fmla="*/ 553028 w 2731284"/>
              <a:gd name="connsiteY4" fmla="*/ 4404104 h 4404104"/>
              <a:gd name="connsiteX5" fmla="*/ 0 w 2731284"/>
              <a:gd name="connsiteY5" fmla="*/ 3851076 h 4404104"/>
              <a:gd name="connsiteX6" fmla="*/ 441574 w 2731284"/>
              <a:gd name="connsiteY6" fmla="*/ 3309284 h 4404104"/>
              <a:gd name="connsiteX7" fmla="*/ 531547 w 2731284"/>
              <a:gd name="connsiteY7" fmla="*/ 3300214 h 4404104"/>
              <a:gd name="connsiteX8" fmla="*/ 441574 w 2731284"/>
              <a:gd name="connsiteY8" fmla="*/ 3291144 h 4404104"/>
              <a:gd name="connsiteX9" fmla="*/ 0 w 2731284"/>
              <a:gd name="connsiteY9" fmla="*/ 2749351 h 4404104"/>
              <a:gd name="connsiteX10" fmla="*/ 441574 w 2731284"/>
              <a:gd name="connsiteY10" fmla="*/ 2207559 h 4404104"/>
              <a:gd name="connsiteX11" fmla="*/ 484304 w 2731284"/>
              <a:gd name="connsiteY11" fmla="*/ 2203251 h 4404104"/>
              <a:gd name="connsiteX12" fmla="*/ 441574 w 2731284"/>
              <a:gd name="connsiteY12" fmla="*/ 2198944 h 4404104"/>
              <a:gd name="connsiteX13" fmla="*/ 0 w 2731284"/>
              <a:gd name="connsiteY13" fmla="*/ 1657151 h 4404104"/>
              <a:gd name="connsiteX14" fmla="*/ 441574 w 2731284"/>
              <a:gd name="connsiteY14" fmla="*/ 1115359 h 4404104"/>
              <a:gd name="connsiteX15" fmla="*/ 531547 w 2731284"/>
              <a:gd name="connsiteY15" fmla="*/ 1106289 h 4404104"/>
              <a:gd name="connsiteX16" fmla="*/ 441574 w 2731284"/>
              <a:gd name="connsiteY16" fmla="*/ 1097219 h 4404104"/>
              <a:gd name="connsiteX17" fmla="*/ 0 w 2731284"/>
              <a:gd name="connsiteY17" fmla="*/ 555426 h 4404104"/>
              <a:gd name="connsiteX18" fmla="*/ 553028 w 2731284"/>
              <a:gd name="connsiteY18" fmla="*/ 2398 h 4404104"/>
              <a:gd name="connsiteX19" fmla="*/ 563838 w 2731284"/>
              <a:gd name="connsiteY19" fmla="*/ 3488 h 4404104"/>
              <a:gd name="connsiteX20" fmla="*/ 563838 w 2731284"/>
              <a:gd name="connsiteY20" fmla="*/ 618 h 4404104"/>
              <a:gd name="connsiteX0" fmla="*/ 652738 w 2731284"/>
              <a:gd name="connsiteY0" fmla="*/ 265 h 4419626"/>
              <a:gd name="connsiteX1" fmla="*/ 755456 w 2731284"/>
              <a:gd name="connsiteY1" fmla="*/ 25816 h 4419626"/>
              <a:gd name="connsiteX2" fmla="*/ 2731284 w 2731284"/>
              <a:gd name="connsiteY2" fmla="*/ 2215306 h 4419626"/>
              <a:gd name="connsiteX3" fmla="*/ 755456 w 2731284"/>
              <a:gd name="connsiteY3" fmla="*/ 4404796 h 4419626"/>
              <a:gd name="connsiteX4" fmla="*/ 553028 w 2731284"/>
              <a:gd name="connsiteY4" fmla="*/ 4419626 h 4419626"/>
              <a:gd name="connsiteX5" fmla="*/ 0 w 2731284"/>
              <a:gd name="connsiteY5" fmla="*/ 3866598 h 4419626"/>
              <a:gd name="connsiteX6" fmla="*/ 441574 w 2731284"/>
              <a:gd name="connsiteY6" fmla="*/ 3324806 h 4419626"/>
              <a:gd name="connsiteX7" fmla="*/ 531547 w 2731284"/>
              <a:gd name="connsiteY7" fmla="*/ 3315736 h 4419626"/>
              <a:gd name="connsiteX8" fmla="*/ 441574 w 2731284"/>
              <a:gd name="connsiteY8" fmla="*/ 3306666 h 4419626"/>
              <a:gd name="connsiteX9" fmla="*/ 0 w 2731284"/>
              <a:gd name="connsiteY9" fmla="*/ 2764873 h 4419626"/>
              <a:gd name="connsiteX10" fmla="*/ 441574 w 2731284"/>
              <a:gd name="connsiteY10" fmla="*/ 2223081 h 4419626"/>
              <a:gd name="connsiteX11" fmla="*/ 484304 w 2731284"/>
              <a:gd name="connsiteY11" fmla="*/ 2218773 h 4419626"/>
              <a:gd name="connsiteX12" fmla="*/ 441574 w 2731284"/>
              <a:gd name="connsiteY12" fmla="*/ 2214466 h 4419626"/>
              <a:gd name="connsiteX13" fmla="*/ 0 w 2731284"/>
              <a:gd name="connsiteY13" fmla="*/ 1672673 h 4419626"/>
              <a:gd name="connsiteX14" fmla="*/ 441574 w 2731284"/>
              <a:gd name="connsiteY14" fmla="*/ 1130881 h 4419626"/>
              <a:gd name="connsiteX15" fmla="*/ 531547 w 2731284"/>
              <a:gd name="connsiteY15" fmla="*/ 1121811 h 4419626"/>
              <a:gd name="connsiteX16" fmla="*/ 441574 w 2731284"/>
              <a:gd name="connsiteY16" fmla="*/ 1112741 h 4419626"/>
              <a:gd name="connsiteX17" fmla="*/ 0 w 2731284"/>
              <a:gd name="connsiteY17" fmla="*/ 570948 h 4419626"/>
              <a:gd name="connsiteX18" fmla="*/ 553028 w 2731284"/>
              <a:gd name="connsiteY18" fmla="*/ 17920 h 4419626"/>
              <a:gd name="connsiteX19" fmla="*/ 563838 w 2731284"/>
              <a:gd name="connsiteY19" fmla="*/ 19010 h 4419626"/>
              <a:gd name="connsiteX20" fmla="*/ 652738 w 2731284"/>
              <a:gd name="connsiteY20" fmla="*/ 265 h 4419626"/>
              <a:gd name="connsiteX0" fmla="*/ 563838 w 2731284"/>
              <a:gd name="connsiteY0" fmla="*/ 1090 h 4401706"/>
              <a:gd name="connsiteX1" fmla="*/ 755456 w 2731284"/>
              <a:gd name="connsiteY1" fmla="*/ 7896 h 4401706"/>
              <a:gd name="connsiteX2" fmla="*/ 2731284 w 2731284"/>
              <a:gd name="connsiteY2" fmla="*/ 2197386 h 4401706"/>
              <a:gd name="connsiteX3" fmla="*/ 755456 w 2731284"/>
              <a:gd name="connsiteY3" fmla="*/ 4386876 h 4401706"/>
              <a:gd name="connsiteX4" fmla="*/ 553028 w 2731284"/>
              <a:gd name="connsiteY4" fmla="*/ 4401706 h 4401706"/>
              <a:gd name="connsiteX5" fmla="*/ 0 w 2731284"/>
              <a:gd name="connsiteY5" fmla="*/ 3848678 h 4401706"/>
              <a:gd name="connsiteX6" fmla="*/ 441574 w 2731284"/>
              <a:gd name="connsiteY6" fmla="*/ 3306886 h 4401706"/>
              <a:gd name="connsiteX7" fmla="*/ 531547 w 2731284"/>
              <a:gd name="connsiteY7" fmla="*/ 3297816 h 4401706"/>
              <a:gd name="connsiteX8" fmla="*/ 441574 w 2731284"/>
              <a:gd name="connsiteY8" fmla="*/ 3288746 h 4401706"/>
              <a:gd name="connsiteX9" fmla="*/ 0 w 2731284"/>
              <a:gd name="connsiteY9" fmla="*/ 2746953 h 4401706"/>
              <a:gd name="connsiteX10" fmla="*/ 441574 w 2731284"/>
              <a:gd name="connsiteY10" fmla="*/ 2205161 h 4401706"/>
              <a:gd name="connsiteX11" fmla="*/ 484304 w 2731284"/>
              <a:gd name="connsiteY11" fmla="*/ 2200853 h 4401706"/>
              <a:gd name="connsiteX12" fmla="*/ 441574 w 2731284"/>
              <a:gd name="connsiteY12" fmla="*/ 2196546 h 4401706"/>
              <a:gd name="connsiteX13" fmla="*/ 0 w 2731284"/>
              <a:gd name="connsiteY13" fmla="*/ 1654753 h 4401706"/>
              <a:gd name="connsiteX14" fmla="*/ 441574 w 2731284"/>
              <a:gd name="connsiteY14" fmla="*/ 1112961 h 4401706"/>
              <a:gd name="connsiteX15" fmla="*/ 531547 w 2731284"/>
              <a:gd name="connsiteY15" fmla="*/ 1103891 h 4401706"/>
              <a:gd name="connsiteX16" fmla="*/ 441574 w 2731284"/>
              <a:gd name="connsiteY16" fmla="*/ 1094821 h 4401706"/>
              <a:gd name="connsiteX17" fmla="*/ 0 w 2731284"/>
              <a:gd name="connsiteY17" fmla="*/ 553028 h 4401706"/>
              <a:gd name="connsiteX18" fmla="*/ 553028 w 2731284"/>
              <a:gd name="connsiteY18" fmla="*/ 0 h 4401706"/>
              <a:gd name="connsiteX19" fmla="*/ 563838 w 2731284"/>
              <a:gd name="connsiteY19" fmla="*/ 1090 h 4401706"/>
              <a:gd name="connsiteX0" fmla="*/ 630513 w 2731284"/>
              <a:gd name="connsiteY0" fmla="*/ 0 h 4406966"/>
              <a:gd name="connsiteX1" fmla="*/ 755456 w 2731284"/>
              <a:gd name="connsiteY1" fmla="*/ 13156 h 4406966"/>
              <a:gd name="connsiteX2" fmla="*/ 2731284 w 2731284"/>
              <a:gd name="connsiteY2" fmla="*/ 2202646 h 4406966"/>
              <a:gd name="connsiteX3" fmla="*/ 755456 w 2731284"/>
              <a:gd name="connsiteY3" fmla="*/ 4392136 h 4406966"/>
              <a:gd name="connsiteX4" fmla="*/ 553028 w 2731284"/>
              <a:gd name="connsiteY4" fmla="*/ 4406966 h 4406966"/>
              <a:gd name="connsiteX5" fmla="*/ 0 w 2731284"/>
              <a:gd name="connsiteY5" fmla="*/ 3853938 h 4406966"/>
              <a:gd name="connsiteX6" fmla="*/ 441574 w 2731284"/>
              <a:gd name="connsiteY6" fmla="*/ 3312146 h 4406966"/>
              <a:gd name="connsiteX7" fmla="*/ 531547 w 2731284"/>
              <a:gd name="connsiteY7" fmla="*/ 3303076 h 4406966"/>
              <a:gd name="connsiteX8" fmla="*/ 441574 w 2731284"/>
              <a:gd name="connsiteY8" fmla="*/ 3294006 h 4406966"/>
              <a:gd name="connsiteX9" fmla="*/ 0 w 2731284"/>
              <a:gd name="connsiteY9" fmla="*/ 2752213 h 4406966"/>
              <a:gd name="connsiteX10" fmla="*/ 441574 w 2731284"/>
              <a:gd name="connsiteY10" fmla="*/ 2210421 h 4406966"/>
              <a:gd name="connsiteX11" fmla="*/ 484304 w 2731284"/>
              <a:gd name="connsiteY11" fmla="*/ 2206113 h 4406966"/>
              <a:gd name="connsiteX12" fmla="*/ 441574 w 2731284"/>
              <a:gd name="connsiteY12" fmla="*/ 2201806 h 4406966"/>
              <a:gd name="connsiteX13" fmla="*/ 0 w 2731284"/>
              <a:gd name="connsiteY13" fmla="*/ 1660013 h 4406966"/>
              <a:gd name="connsiteX14" fmla="*/ 441574 w 2731284"/>
              <a:gd name="connsiteY14" fmla="*/ 1118221 h 4406966"/>
              <a:gd name="connsiteX15" fmla="*/ 531547 w 2731284"/>
              <a:gd name="connsiteY15" fmla="*/ 1109151 h 4406966"/>
              <a:gd name="connsiteX16" fmla="*/ 441574 w 2731284"/>
              <a:gd name="connsiteY16" fmla="*/ 1100081 h 4406966"/>
              <a:gd name="connsiteX17" fmla="*/ 0 w 2731284"/>
              <a:gd name="connsiteY17" fmla="*/ 558288 h 4406966"/>
              <a:gd name="connsiteX18" fmla="*/ 553028 w 2731284"/>
              <a:gd name="connsiteY18" fmla="*/ 5260 h 4406966"/>
              <a:gd name="connsiteX19" fmla="*/ 630513 w 2731284"/>
              <a:gd name="connsiteY19" fmla="*/ 0 h 4406966"/>
              <a:gd name="connsiteX0" fmla="*/ 553028 w 2731284"/>
              <a:gd name="connsiteY0" fmla="*/ 0 h 4401706"/>
              <a:gd name="connsiteX1" fmla="*/ 755456 w 2731284"/>
              <a:gd name="connsiteY1" fmla="*/ 7896 h 4401706"/>
              <a:gd name="connsiteX2" fmla="*/ 2731284 w 2731284"/>
              <a:gd name="connsiteY2" fmla="*/ 2197386 h 4401706"/>
              <a:gd name="connsiteX3" fmla="*/ 755456 w 2731284"/>
              <a:gd name="connsiteY3" fmla="*/ 4386876 h 4401706"/>
              <a:gd name="connsiteX4" fmla="*/ 553028 w 2731284"/>
              <a:gd name="connsiteY4" fmla="*/ 4401706 h 4401706"/>
              <a:gd name="connsiteX5" fmla="*/ 0 w 2731284"/>
              <a:gd name="connsiteY5" fmla="*/ 3848678 h 4401706"/>
              <a:gd name="connsiteX6" fmla="*/ 441574 w 2731284"/>
              <a:gd name="connsiteY6" fmla="*/ 3306886 h 4401706"/>
              <a:gd name="connsiteX7" fmla="*/ 531547 w 2731284"/>
              <a:gd name="connsiteY7" fmla="*/ 3297816 h 4401706"/>
              <a:gd name="connsiteX8" fmla="*/ 441574 w 2731284"/>
              <a:gd name="connsiteY8" fmla="*/ 3288746 h 4401706"/>
              <a:gd name="connsiteX9" fmla="*/ 0 w 2731284"/>
              <a:gd name="connsiteY9" fmla="*/ 2746953 h 4401706"/>
              <a:gd name="connsiteX10" fmla="*/ 441574 w 2731284"/>
              <a:gd name="connsiteY10" fmla="*/ 2205161 h 4401706"/>
              <a:gd name="connsiteX11" fmla="*/ 484304 w 2731284"/>
              <a:gd name="connsiteY11" fmla="*/ 2200853 h 4401706"/>
              <a:gd name="connsiteX12" fmla="*/ 441574 w 2731284"/>
              <a:gd name="connsiteY12" fmla="*/ 2196546 h 4401706"/>
              <a:gd name="connsiteX13" fmla="*/ 0 w 2731284"/>
              <a:gd name="connsiteY13" fmla="*/ 1654753 h 4401706"/>
              <a:gd name="connsiteX14" fmla="*/ 441574 w 2731284"/>
              <a:gd name="connsiteY14" fmla="*/ 1112961 h 4401706"/>
              <a:gd name="connsiteX15" fmla="*/ 531547 w 2731284"/>
              <a:gd name="connsiteY15" fmla="*/ 1103891 h 4401706"/>
              <a:gd name="connsiteX16" fmla="*/ 441574 w 2731284"/>
              <a:gd name="connsiteY16" fmla="*/ 1094821 h 4401706"/>
              <a:gd name="connsiteX17" fmla="*/ 0 w 2731284"/>
              <a:gd name="connsiteY17" fmla="*/ 553028 h 4401706"/>
              <a:gd name="connsiteX18" fmla="*/ 553028 w 2731284"/>
              <a:gd name="connsiteY18" fmla="*/ 0 h 4401706"/>
              <a:gd name="connsiteX0" fmla="*/ 553028 w 2731284"/>
              <a:gd name="connsiteY0" fmla="*/ 0 h 4401706"/>
              <a:gd name="connsiteX1" fmla="*/ 755456 w 2731284"/>
              <a:gd name="connsiteY1" fmla="*/ 7896 h 4401706"/>
              <a:gd name="connsiteX2" fmla="*/ 2731284 w 2731284"/>
              <a:gd name="connsiteY2" fmla="*/ 2197386 h 4401706"/>
              <a:gd name="connsiteX3" fmla="*/ 755456 w 2731284"/>
              <a:gd name="connsiteY3" fmla="*/ 4386876 h 4401706"/>
              <a:gd name="connsiteX4" fmla="*/ 553028 w 2731284"/>
              <a:gd name="connsiteY4" fmla="*/ 4401706 h 4401706"/>
              <a:gd name="connsiteX5" fmla="*/ 0 w 2731284"/>
              <a:gd name="connsiteY5" fmla="*/ 3848678 h 4401706"/>
              <a:gd name="connsiteX6" fmla="*/ 441574 w 2731284"/>
              <a:gd name="connsiteY6" fmla="*/ 3306886 h 4401706"/>
              <a:gd name="connsiteX7" fmla="*/ 531547 w 2731284"/>
              <a:gd name="connsiteY7" fmla="*/ 3297816 h 4401706"/>
              <a:gd name="connsiteX8" fmla="*/ 441574 w 2731284"/>
              <a:gd name="connsiteY8" fmla="*/ 3288746 h 4401706"/>
              <a:gd name="connsiteX9" fmla="*/ 0 w 2731284"/>
              <a:gd name="connsiteY9" fmla="*/ 2746953 h 4401706"/>
              <a:gd name="connsiteX10" fmla="*/ 441574 w 2731284"/>
              <a:gd name="connsiteY10" fmla="*/ 2205161 h 4401706"/>
              <a:gd name="connsiteX11" fmla="*/ 484304 w 2731284"/>
              <a:gd name="connsiteY11" fmla="*/ 2200853 h 4401706"/>
              <a:gd name="connsiteX12" fmla="*/ 441574 w 2731284"/>
              <a:gd name="connsiteY12" fmla="*/ 2196546 h 4401706"/>
              <a:gd name="connsiteX13" fmla="*/ 0 w 2731284"/>
              <a:gd name="connsiteY13" fmla="*/ 1654753 h 4401706"/>
              <a:gd name="connsiteX14" fmla="*/ 441574 w 2731284"/>
              <a:gd name="connsiteY14" fmla="*/ 1112961 h 4401706"/>
              <a:gd name="connsiteX15" fmla="*/ 531547 w 2731284"/>
              <a:gd name="connsiteY15" fmla="*/ 1103891 h 4401706"/>
              <a:gd name="connsiteX16" fmla="*/ 441574 w 2731284"/>
              <a:gd name="connsiteY16" fmla="*/ 1094821 h 4401706"/>
              <a:gd name="connsiteX17" fmla="*/ 0 w 2731284"/>
              <a:gd name="connsiteY17" fmla="*/ 553028 h 4401706"/>
              <a:gd name="connsiteX18" fmla="*/ 553028 w 2731284"/>
              <a:gd name="connsiteY18" fmla="*/ 0 h 4401706"/>
              <a:gd name="connsiteX0" fmla="*/ 553028 w 2731284"/>
              <a:gd name="connsiteY0" fmla="*/ 0 h 4401706"/>
              <a:gd name="connsiteX1" fmla="*/ 755456 w 2731284"/>
              <a:gd name="connsiteY1" fmla="*/ 7896 h 4401706"/>
              <a:gd name="connsiteX2" fmla="*/ 2731284 w 2731284"/>
              <a:gd name="connsiteY2" fmla="*/ 2197386 h 4401706"/>
              <a:gd name="connsiteX3" fmla="*/ 755456 w 2731284"/>
              <a:gd name="connsiteY3" fmla="*/ 4386876 h 4401706"/>
              <a:gd name="connsiteX4" fmla="*/ 553028 w 2731284"/>
              <a:gd name="connsiteY4" fmla="*/ 4401706 h 4401706"/>
              <a:gd name="connsiteX5" fmla="*/ 0 w 2731284"/>
              <a:gd name="connsiteY5" fmla="*/ 3848678 h 4401706"/>
              <a:gd name="connsiteX6" fmla="*/ 441574 w 2731284"/>
              <a:gd name="connsiteY6" fmla="*/ 3306886 h 4401706"/>
              <a:gd name="connsiteX7" fmla="*/ 531547 w 2731284"/>
              <a:gd name="connsiteY7" fmla="*/ 3297816 h 4401706"/>
              <a:gd name="connsiteX8" fmla="*/ 441574 w 2731284"/>
              <a:gd name="connsiteY8" fmla="*/ 3288746 h 4401706"/>
              <a:gd name="connsiteX9" fmla="*/ 0 w 2731284"/>
              <a:gd name="connsiteY9" fmla="*/ 2746953 h 4401706"/>
              <a:gd name="connsiteX10" fmla="*/ 441574 w 2731284"/>
              <a:gd name="connsiteY10" fmla="*/ 2205161 h 4401706"/>
              <a:gd name="connsiteX11" fmla="*/ 484304 w 2731284"/>
              <a:gd name="connsiteY11" fmla="*/ 2200853 h 4401706"/>
              <a:gd name="connsiteX12" fmla="*/ 441574 w 2731284"/>
              <a:gd name="connsiteY12" fmla="*/ 2196546 h 4401706"/>
              <a:gd name="connsiteX13" fmla="*/ 0 w 2731284"/>
              <a:gd name="connsiteY13" fmla="*/ 1654753 h 4401706"/>
              <a:gd name="connsiteX14" fmla="*/ 441574 w 2731284"/>
              <a:gd name="connsiteY14" fmla="*/ 1112961 h 4401706"/>
              <a:gd name="connsiteX15" fmla="*/ 531547 w 2731284"/>
              <a:gd name="connsiteY15" fmla="*/ 1103891 h 4401706"/>
              <a:gd name="connsiteX16" fmla="*/ 441574 w 2731284"/>
              <a:gd name="connsiteY16" fmla="*/ 1094821 h 4401706"/>
              <a:gd name="connsiteX17" fmla="*/ 0 w 2731284"/>
              <a:gd name="connsiteY17" fmla="*/ 553028 h 4401706"/>
              <a:gd name="connsiteX18" fmla="*/ 553028 w 2731284"/>
              <a:gd name="connsiteY18" fmla="*/ 0 h 4401706"/>
              <a:gd name="connsiteX0" fmla="*/ 553028 w 2731284"/>
              <a:gd name="connsiteY0" fmla="*/ 0 h 4403490"/>
              <a:gd name="connsiteX1" fmla="*/ 755456 w 2731284"/>
              <a:gd name="connsiteY1" fmla="*/ 7896 h 4403490"/>
              <a:gd name="connsiteX2" fmla="*/ 2731284 w 2731284"/>
              <a:gd name="connsiteY2" fmla="*/ 2197386 h 4403490"/>
              <a:gd name="connsiteX3" fmla="*/ 755456 w 2731284"/>
              <a:gd name="connsiteY3" fmla="*/ 4386876 h 4403490"/>
              <a:gd name="connsiteX4" fmla="*/ 553028 w 2731284"/>
              <a:gd name="connsiteY4" fmla="*/ 4401706 h 4403490"/>
              <a:gd name="connsiteX5" fmla="*/ 0 w 2731284"/>
              <a:gd name="connsiteY5" fmla="*/ 3848678 h 4403490"/>
              <a:gd name="connsiteX6" fmla="*/ 441574 w 2731284"/>
              <a:gd name="connsiteY6" fmla="*/ 3306886 h 4403490"/>
              <a:gd name="connsiteX7" fmla="*/ 531547 w 2731284"/>
              <a:gd name="connsiteY7" fmla="*/ 3297816 h 4403490"/>
              <a:gd name="connsiteX8" fmla="*/ 441574 w 2731284"/>
              <a:gd name="connsiteY8" fmla="*/ 3288746 h 4403490"/>
              <a:gd name="connsiteX9" fmla="*/ 0 w 2731284"/>
              <a:gd name="connsiteY9" fmla="*/ 2746953 h 4403490"/>
              <a:gd name="connsiteX10" fmla="*/ 441574 w 2731284"/>
              <a:gd name="connsiteY10" fmla="*/ 2205161 h 4403490"/>
              <a:gd name="connsiteX11" fmla="*/ 484304 w 2731284"/>
              <a:gd name="connsiteY11" fmla="*/ 2200853 h 4403490"/>
              <a:gd name="connsiteX12" fmla="*/ 441574 w 2731284"/>
              <a:gd name="connsiteY12" fmla="*/ 2196546 h 4403490"/>
              <a:gd name="connsiteX13" fmla="*/ 0 w 2731284"/>
              <a:gd name="connsiteY13" fmla="*/ 1654753 h 4403490"/>
              <a:gd name="connsiteX14" fmla="*/ 441574 w 2731284"/>
              <a:gd name="connsiteY14" fmla="*/ 1112961 h 4403490"/>
              <a:gd name="connsiteX15" fmla="*/ 531547 w 2731284"/>
              <a:gd name="connsiteY15" fmla="*/ 1103891 h 4403490"/>
              <a:gd name="connsiteX16" fmla="*/ 441574 w 2731284"/>
              <a:gd name="connsiteY16" fmla="*/ 1094821 h 4403490"/>
              <a:gd name="connsiteX17" fmla="*/ 0 w 2731284"/>
              <a:gd name="connsiteY17" fmla="*/ 553028 h 4403490"/>
              <a:gd name="connsiteX18" fmla="*/ 553028 w 2731284"/>
              <a:gd name="connsiteY18" fmla="*/ 0 h 4403490"/>
              <a:gd name="connsiteX0" fmla="*/ 553028 w 2731284"/>
              <a:gd name="connsiteY0" fmla="*/ 0 h 4403128"/>
              <a:gd name="connsiteX1" fmla="*/ 755456 w 2731284"/>
              <a:gd name="connsiteY1" fmla="*/ 7896 h 4403128"/>
              <a:gd name="connsiteX2" fmla="*/ 2731284 w 2731284"/>
              <a:gd name="connsiteY2" fmla="*/ 2197386 h 4403128"/>
              <a:gd name="connsiteX3" fmla="*/ 755456 w 2731284"/>
              <a:gd name="connsiteY3" fmla="*/ 4386876 h 4403128"/>
              <a:gd name="connsiteX4" fmla="*/ 553028 w 2731284"/>
              <a:gd name="connsiteY4" fmla="*/ 4401706 h 4403128"/>
              <a:gd name="connsiteX5" fmla="*/ 0 w 2731284"/>
              <a:gd name="connsiteY5" fmla="*/ 3848678 h 4403128"/>
              <a:gd name="connsiteX6" fmla="*/ 441574 w 2731284"/>
              <a:gd name="connsiteY6" fmla="*/ 3306886 h 4403128"/>
              <a:gd name="connsiteX7" fmla="*/ 531547 w 2731284"/>
              <a:gd name="connsiteY7" fmla="*/ 3297816 h 4403128"/>
              <a:gd name="connsiteX8" fmla="*/ 441574 w 2731284"/>
              <a:gd name="connsiteY8" fmla="*/ 3288746 h 4403128"/>
              <a:gd name="connsiteX9" fmla="*/ 0 w 2731284"/>
              <a:gd name="connsiteY9" fmla="*/ 2746953 h 4403128"/>
              <a:gd name="connsiteX10" fmla="*/ 441574 w 2731284"/>
              <a:gd name="connsiteY10" fmla="*/ 2205161 h 4403128"/>
              <a:gd name="connsiteX11" fmla="*/ 484304 w 2731284"/>
              <a:gd name="connsiteY11" fmla="*/ 2200853 h 4403128"/>
              <a:gd name="connsiteX12" fmla="*/ 441574 w 2731284"/>
              <a:gd name="connsiteY12" fmla="*/ 2196546 h 4403128"/>
              <a:gd name="connsiteX13" fmla="*/ 0 w 2731284"/>
              <a:gd name="connsiteY13" fmla="*/ 1654753 h 4403128"/>
              <a:gd name="connsiteX14" fmla="*/ 441574 w 2731284"/>
              <a:gd name="connsiteY14" fmla="*/ 1112961 h 4403128"/>
              <a:gd name="connsiteX15" fmla="*/ 531547 w 2731284"/>
              <a:gd name="connsiteY15" fmla="*/ 1103891 h 4403128"/>
              <a:gd name="connsiteX16" fmla="*/ 441574 w 2731284"/>
              <a:gd name="connsiteY16" fmla="*/ 1094821 h 4403128"/>
              <a:gd name="connsiteX17" fmla="*/ 0 w 2731284"/>
              <a:gd name="connsiteY17" fmla="*/ 553028 h 4403128"/>
              <a:gd name="connsiteX18" fmla="*/ 553028 w 2731284"/>
              <a:gd name="connsiteY18" fmla="*/ 0 h 4403128"/>
              <a:gd name="connsiteX0" fmla="*/ 553028 w 2731284"/>
              <a:gd name="connsiteY0" fmla="*/ 0 h 4403128"/>
              <a:gd name="connsiteX1" fmla="*/ 755456 w 2731284"/>
              <a:gd name="connsiteY1" fmla="*/ 7896 h 4403128"/>
              <a:gd name="connsiteX2" fmla="*/ 2731284 w 2731284"/>
              <a:gd name="connsiteY2" fmla="*/ 2197386 h 4403128"/>
              <a:gd name="connsiteX3" fmla="*/ 755456 w 2731284"/>
              <a:gd name="connsiteY3" fmla="*/ 4386876 h 4403128"/>
              <a:gd name="connsiteX4" fmla="*/ 553028 w 2731284"/>
              <a:gd name="connsiteY4" fmla="*/ 4401706 h 4403128"/>
              <a:gd name="connsiteX5" fmla="*/ 0 w 2731284"/>
              <a:gd name="connsiteY5" fmla="*/ 3848678 h 4403128"/>
              <a:gd name="connsiteX6" fmla="*/ 441574 w 2731284"/>
              <a:gd name="connsiteY6" fmla="*/ 3306886 h 4403128"/>
              <a:gd name="connsiteX7" fmla="*/ 531547 w 2731284"/>
              <a:gd name="connsiteY7" fmla="*/ 3297816 h 4403128"/>
              <a:gd name="connsiteX8" fmla="*/ 441574 w 2731284"/>
              <a:gd name="connsiteY8" fmla="*/ 3288746 h 4403128"/>
              <a:gd name="connsiteX9" fmla="*/ 0 w 2731284"/>
              <a:gd name="connsiteY9" fmla="*/ 2746953 h 4403128"/>
              <a:gd name="connsiteX10" fmla="*/ 441574 w 2731284"/>
              <a:gd name="connsiteY10" fmla="*/ 2205161 h 4403128"/>
              <a:gd name="connsiteX11" fmla="*/ 484304 w 2731284"/>
              <a:gd name="connsiteY11" fmla="*/ 2200853 h 4403128"/>
              <a:gd name="connsiteX12" fmla="*/ 441574 w 2731284"/>
              <a:gd name="connsiteY12" fmla="*/ 2196546 h 4403128"/>
              <a:gd name="connsiteX13" fmla="*/ 0 w 2731284"/>
              <a:gd name="connsiteY13" fmla="*/ 1654753 h 4403128"/>
              <a:gd name="connsiteX14" fmla="*/ 441574 w 2731284"/>
              <a:gd name="connsiteY14" fmla="*/ 1112961 h 4403128"/>
              <a:gd name="connsiteX15" fmla="*/ 531547 w 2731284"/>
              <a:gd name="connsiteY15" fmla="*/ 1103891 h 4403128"/>
              <a:gd name="connsiteX16" fmla="*/ 441574 w 2731284"/>
              <a:gd name="connsiteY16" fmla="*/ 1094821 h 4403128"/>
              <a:gd name="connsiteX17" fmla="*/ 0 w 2731284"/>
              <a:gd name="connsiteY17" fmla="*/ 553028 h 4403128"/>
              <a:gd name="connsiteX18" fmla="*/ 553028 w 2731284"/>
              <a:gd name="connsiteY18" fmla="*/ 0 h 4403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31284" h="4403128">
                <a:moveTo>
                  <a:pt x="553028" y="0"/>
                </a:moveTo>
                <a:cubicBezTo>
                  <a:pt x="620504" y="2632"/>
                  <a:pt x="668930" y="-1086"/>
                  <a:pt x="755456" y="7896"/>
                </a:cubicBezTo>
                <a:cubicBezTo>
                  <a:pt x="1865250" y="120601"/>
                  <a:pt x="2731284" y="1057857"/>
                  <a:pt x="2731284" y="2197386"/>
                </a:cubicBezTo>
                <a:cubicBezTo>
                  <a:pt x="2731284" y="3336916"/>
                  <a:pt x="1865250" y="4274171"/>
                  <a:pt x="755456" y="4386876"/>
                </a:cubicBezTo>
                <a:cubicBezTo>
                  <a:pt x="643530" y="4398169"/>
                  <a:pt x="619171" y="4406603"/>
                  <a:pt x="553028" y="4401706"/>
                </a:cubicBezTo>
                <a:cubicBezTo>
                  <a:pt x="247599" y="4401706"/>
                  <a:pt x="0" y="4154107"/>
                  <a:pt x="0" y="3848678"/>
                </a:cubicBezTo>
                <a:cubicBezTo>
                  <a:pt x="0" y="3581428"/>
                  <a:pt x="189568" y="3358453"/>
                  <a:pt x="441574" y="3306886"/>
                </a:cubicBezTo>
                <a:lnTo>
                  <a:pt x="531547" y="3297816"/>
                </a:lnTo>
                <a:lnTo>
                  <a:pt x="441574" y="3288746"/>
                </a:lnTo>
                <a:cubicBezTo>
                  <a:pt x="189568" y="3237178"/>
                  <a:pt x="0" y="3014204"/>
                  <a:pt x="0" y="2746953"/>
                </a:cubicBezTo>
                <a:cubicBezTo>
                  <a:pt x="0" y="2479703"/>
                  <a:pt x="189568" y="2256728"/>
                  <a:pt x="441574" y="2205161"/>
                </a:cubicBezTo>
                <a:lnTo>
                  <a:pt x="484304" y="2200853"/>
                </a:lnTo>
                <a:lnTo>
                  <a:pt x="441574" y="2196546"/>
                </a:lnTo>
                <a:cubicBezTo>
                  <a:pt x="189568" y="2144978"/>
                  <a:pt x="0" y="1922003"/>
                  <a:pt x="0" y="1654753"/>
                </a:cubicBezTo>
                <a:cubicBezTo>
                  <a:pt x="0" y="1387503"/>
                  <a:pt x="189568" y="1164529"/>
                  <a:pt x="441574" y="1112961"/>
                </a:cubicBezTo>
                <a:lnTo>
                  <a:pt x="531547" y="1103891"/>
                </a:lnTo>
                <a:lnTo>
                  <a:pt x="441574" y="1094821"/>
                </a:lnTo>
                <a:cubicBezTo>
                  <a:pt x="189568" y="1043253"/>
                  <a:pt x="0" y="820279"/>
                  <a:pt x="0" y="553028"/>
                </a:cubicBezTo>
                <a:cubicBezTo>
                  <a:pt x="0" y="247599"/>
                  <a:pt x="247599" y="0"/>
                  <a:pt x="553028" y="0"/>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FI"/>
          </a:p>
        </p:txBody>
      </p:sp>
      <p:sp>
        <p:nvSpPr>
          <p:cNvPr id="21" name="Freeform 20">
            <a:extLst>
              <a:ext uri="{FF2B5EF4-FFF2-40B4-BE49-F238E27FC236}">
                <a16:creationId xmlns:a16="http://schemas.microsoft.com/office/drawing/2014/main" id="{5A30C32E-7A6A-9CFE-C31F-850DFF286EDD}"/>
              </a:ext>
            </a:extLst>
          </p:cNvPr>
          <p:cNvSpPr/>
          <p:nvPr userDrawn="1"/>
        </p:nvSpPr>
        <p:spPr>
          <a:xfrm rot="5400000">
            <a:off x="6023320" y="2519819"/>
            <a:ext cx="1654736" cy="2667615"/>
          </a:xfrm>
          <a:custGeom>
            <a:avLst/>
            <a:gdLst>
              <a:gd name="connsiteX0" fmla="*/ 563838 w 2731284"/>
              <a:gd name="connsiteY0" fmla="*/ 0 h 4403486"/>
              <a:gd name="connsiteX1" fmla="*/ 755456 w 2731284"/>
              <a:gd name="connsiteY1" fmla="*/ 9676 h 4403486"/>
              <a:gd name="connsiteX2" fmla="*/ 2731284 w 2731284"/>
              <a:gd name="connsiteY2" fmla="*/ 2199166 h 4403486"/>
              <a:gd name="connsiteX3" fmla="*/ 755456 w 2731284"/>
              <a:gd name="connsiteY3" fmla="*/ 4388656 h 4403486"/>
              <a:gd name="connsiteX4" fmla="*/ 644619 w 2731284"/>
              <a:gd name="connsiteY4" fmla="*/ 4394253 h 4403486"/>
              <a:gd name="connsiteX5" fmla="*/ 553028 w 2731284"/>
              <a:gd name="connsiteY5" fmla="*/ 4403486 h 4403486"/>
              <a:gd name="connsiteX6" fmla="*/ 0 w 2731284"/>
              <a:gd name="connsiteY6" fmla="*/ 3850458 h 4403486"/>
              <a:gd name="connsiteX7" fmla="*/ 441574 w 2731284"/>
              <a:gd name="connsiteY7" fmla="*/ 3308666 h 4403486"/>
              <a:gd name="connsiteX8" fmla="*/ 531547 w 2731284"/>
              <a:gd name="connsiteY8" fmla="*/ 3299596 h 4403486"/>
              <a:gd name="connsiteX9" fmla="*/ 441574 w 2731284"/>
              <a:gd name="connsiteY9" fmla="*/ 3290526 h 4403486"/>
              <a:gd name="connsiteX10" fmla="*/ 0 w 2731284"/>
              <a:gd name="connsiteY10" fmla="*/ 2748733 h 4403486"/>
              <a:gd name="connsiteX11" fmla="*/ 441574 w 2731284"/>
              <a:gd name="connsiteY11" fmla="*/ 2206941 h 4403486"/>
              <a:gd name="connsiteX12" fmla="*/ 484304 w 2731284"/>
              <a:gd name="connsiteY12" fmla="*/ 2202633 h 4403486"/>
              <a:gd name="connsiteX13" fmla="*/ 441574 w 2731284"/>
              <a:gd name="connsiteY13" fmla="*/ 2198326 h 4403486"/>
              <a:gd name="connsiteX14" fmla="*/ 0 w 2731284"/>
              <a:gd name="connsiteY14" fmla="*/ 1656533 h 4403486"/>
              <a:gd name="connsiteX15" fmla="*/ 441574 w 2731284"/>
              <a:gd name="connsiteY15" fmla="*/ 1114741 h 4403486"/>
              <a:gd name="connsiteX16" fmla="*/ 531547 w 2731284"/>
              <a:gd name="connsiteY16" fmla="*/ 1105671 h 4403486"/>
              <a:gd name="connsiteX17" fmla="*/ 441574 w 2731284"/>
              <a:gd name="connsiteY17" fmla="*/ 1096601 h 4403486"/>
              <a:gd name="connsiteX18" fmla="*/ 0 w 2731284"/>
              <a:gd name="connsiteY18" fmla="*/ 554808 h 4403486"/>
              <a:gd name="connsiteX19" fmla="*/ 553028 w 2731284"/>
              <a:gd name="connsiteY19" fmla="*/ 1780 h 4403486"/>
              <a:gd name="connsiteX20" fmla="*/ 563838 w 2731284"/>
              <a:gd name="connsiteY20" fmla="*/ 2870 h 4403486"/>
              <a:gd name="connsiteX0" fmla="*/ 563838 w 2731284"/>
              <a:gd name="connsiteY0" fmla="*/ 0 h 4412138"/>
              <a:gd name="connsiteX1" fmla="*/ 755456 w 2731284"/>
              <a:gd name="connsiteY1" fmla="*/ 9676 h 4412138"/>
              <a:gd name="connsiteX2" fmla="*/ 2731284 w 2731284"/>
              <a:gd name="connsiteY2" fmla="*/ 2199166 h 4412138"/>
              <a:gd name="connsiteX3" fmla="*/ 755456 w 2731284"/>
              <a:gd name="connsiteY3" fmla="*/ 4388656 h 4412138"/>
              <a:gd name="connsiteX4" fmla="*/ 648109 w 2731284"/>
              <a:gd name="connsiteY4" fmla="*/ 4411704 h 4412138"/>
              <a:gd name="connsiteX5" fmla="*/ 553028 w 2731284"/>
              <a:gd name="connsiteY5" fmla="*/ 4403486 h 4412138"/>
              <a:gd name="connsiteX6" fmla="*/ 0 w 2731284"/>
              <a:gd name="connsiteY6" fmla="*/ 3850458 h 4412138"/>
              <a:gd name="connsiteX7" fmla="*/ 441574 w 2731284"/>
              <a:gd name="connsiteY7" fmla="*/ 3308666 h 4412138"/>
              <a:gd name="connsiteX8" fmla="*/ 531547 w 2731284"/>
              <a:gd name="connsiteY8" fmla="*/ 3299596 h 4412138"/>
              <a:gd name="connsiteX9" fmla="*/ 441574 w 2731284"/>
              <a:gd name="connsiteY9" fmla="*/ 3290526 h 4412138"/>
              <a:gd name="connsiteX10" fmla="*/ 0 w 2731284"/>
              <a:gd name="connsiteY10" fmla="*/ 2748733 h 4412138"/>
              <a:gd name="connsiteX11" fmla="*/ 441574 w 2731284"/>
              <a:gd name="connsiteY11" fmla="*/ 2206941 h 4412138"/>
              <a:gd name="connsiteX12" fmla="*/ 484304 w 2731284"/>
              <a:gd name="connsiteY12" fmla="*/ 2202633 h 4412138"/>
              <a:gd name="connsiteX13" fmla="*/ 441574 w 2731284"/>
              <a:gd name="connsiteY13" fmla="*/ 2198326 h 4412138"/>
              <a:gd name="connsiteX14" fmla="*/ 0 w 2731284"/>
              <a:gd name="connsiteY14" fmla="*/ 1656533 h 4412138"/>
              <a:gd name="connsiteX15" fmla="*/ 441574 w 2731284"/>
              <a:gd name="connsiteY15" fmla="*/ 1114741 h 4412138"/>
              <a:gd name="connsiteX16" fmla="*/ 531547 w 2731284"/>
              <a:gd name="connsiteY16" fmla="*/ 1105671 h 4412138"/>
              <a:gd name="connsiteX17" fmla="*/ 441574 w 2731284"/>
              <a:gd name="connsiteY17" fmla="*/ 1096601 h 4412138"/>
              <a:gd name="connsiteX18" fmla="*/ 0 w 2731284"/>
              <a:gd name="connsiteY18" fmla="*/ 554808 h 4412138"/>
              <a:gd name="connsiteX19" fmla="*/ 553028 w 2731284"/>
              <a:gd name="connsiteY19" fmla="*/ 1780 h 4412138"/>
              <a:gd name="connsiteX20" fmla="*/ 563838 w 2731284"/>
              <a:gd name="connsiteY20" fmla="*/ 2870 h 4412138"/>
              <a:gd name="connsiteX21" fmla="*/ 563838 w 2731284"/>
              <a:gd name="connsiteY21" fmla="*/ 0 h 4412138"/>
              <a:gd name="connsiteX0" fmla="*/ 563838 w 2731284"/>
              <a:gd name="connsiteY0" fmla="*/ 0 h 4403486"/>
              <a:gd name="connsiteX1" fmla="*/ 755456 w 2731284"/>
              <a:gd name="connsiteY1" fmla="*/ 9676 h 4403486"/>
              <a:gd name="connsiteX2" fmla="*/ 2731284 w 2731284"/>
              <a:gd name="connsiteY2" fmla="*/ 2199166 h 4403486"/>
              <a:gd name="connsiteX3" fmla="*/ 755456 w 2731284"/>
              <a:gd name="connsiteY3" fmla="*/ 4388656 h 4403486"/>
              <a:gd name="connsiteX4" fmla="*/ 553028 w 2731284"/>
              <a:gd name="connsiteY4" fmla="*/ 4403486 h 4403486"/>
              <a:gd name="connsiteX5" fmla="*/ 0 w 2731284"/>
              <a:gd name="connsiteY5" fmla="*/ 3850458 h 4403486"/>
              <a:gd name="connsiteX6" fmla="*/ 441574 w 2731284"/>
              <a:gd name="connsiteY6" fmla="*/ 3308666 h 4403486"/>
              <a:gd name="connsiteX7" fmla="*/ 531547 w 2731284"/>
              <a:gd name="connsiteY7" fmla="*/ 3299596 h 4403486"/>
              <a:gd name="connsiteX8" fmla="*/ 441574 w 2731284"/>
              <a:gd name="connsiteY8" fmla="*/ 3290526 h 4403486"/>
              <a:gd name="connsiteX9" fmla="*/ 0 w 2731284"/>
              <a:gd name="connsiteY9" fmla="*/ 2748733 h 4403486"/>
              <a:gd name="connsiteX10" fmla="*/ 441574 w 2731284"/>
              <a:gd name="connsiteY10" fmla="*/ 2206941 h 4403486"/>
              <a:gd name="connsiteX11" fmla="*/ 484304 w 2731284"/>
              <a:gd name="connsiteY11" fmla="*/ 2202633 h 4403486"/>
              <a:gd name="connsiteX12" fmla="*/ 441574 w 2731284"/>
              <a:gd name="connsiteY12" fmla="*/ 2198326 h 4403486"/>
              <a:gd name="connsiteX13" fmla="*/ 0 w 2731284"/>
              <a:gd name="connsiteY13" fmla="*/ 1656533 h 4403486"/>
              <a:gd name="connsiteX14" fmla="*/ 441574 w 2731284"/>
              <a:gd name="connsiteY14" fmla="*/ 1114741 h 4403486"/>
              <a:gd name="connsiteX15" fmla="*/ 531547 w 2731284"/>
              <a:gd name="connsiteY15" fmla="*/ 1105671 h 4403486"/>
              <a:gd name="connsiteX16" fmla="*/ 441574 w 2731284"/>
              <a:gd name="connsiteY16" fmla="*/ 1096601 h 4403486"/>
              <a:gd name="connsiteX17" fmla="*/ 0 w 2731284"/>
              <a:gd name="connsiteY17" fmla="*/ 554808 h 4403486"/>
              <a:gd name="connsiteX18" fmla="*/ 553028 w 2731284"/>
              <a:gd name="connsiteY18" fmla="*/ 1780 h 4403486"/>
              <a:gd name="connsiteX19" fmla="*/ 563838 w 2731284"/>
              <a:gd name="connsiteY19" fmla="*/ 2870 h 4403486"/>
              <a:gd name="connsiteX20" fmla="*/ 563838 w 2731284"/>
              <a:gd name="connsiteY20" fmla="*/ 0 h 4403486"/>
              <a:gd name="connsiteX0" fmla="*/ 563838 w 2731284"/>
              <a:gd name="connsiteY0" fmla="*/ 0 h 4403486"/>
              <a:gd name="connsiteX1" fmla="*/ 755456 w 2731284"/>
              <a:gd name="connsiteY1" fmla="*/ 9676 h 4403486"/>
              <a:gd name="connsiteX2" fmla="*/ 2731284 w 2731284"/>
              <a:gd name="connsiteY2" fmla="*/ 2199166 h 4403486"/>
              <a:gd name="connsiteX3" fmla="*/ 755456 w 2731284"/>
              <a:gd name="connsiteY3" fmla="*/ 4388656 h 4403486"/>
              <a:gd name="connsiteX4" fmla="*/ 553028 w 2731284"/>
              <a:gd name="connsiteY4" fmla="*/ 4403486 h 4403486"/>
              <a:gd name="connsiteX5" fmla="*/ 0 w 2731284"/>
              <a:gd name="connsiteY5" fmla="*/ 3850458 h 4403486"/>
              <a:gd name="connsiteX6" fmla="*/ 441574 w 2731284"/>
              <a:gd name="connsiteY6" fmla="*/ 3308666 h 4403486"/>
              <a:gd name="connsiteX7" fmla="*/ 531547 w 2731284"/>
              <a:gd name="connsiteY7" fmla="*/ 3299596 h 4403486"/>
              <a:gd name="connsiteX8" fmla="*/ 441574 w 2731284"/>
              <a:gd name="connsiteY8" fmla="*/ 3290526 h 4403486"/>
              <a:gd name="connsiteX9" fmla="*/ 0 w 2731284"/>
              <a:gd name="connsiteY9" fmla="*/ 2748733 h 4403486"/>
              <a:gd name="connsiteX10" fmla="*/ 441574 w 2731284"/>
              <a:gd name="connsiteY10" fmla="*/ 2206941 h 4403486"/>
              <a:gd name="connsiteX11" fmla="*/ 484304 w 2731284"/>
              <a:gd name="connsiteY11" fmla="*/ 2202633 h 4403486"/>
              <a:gd name="connsiteX12" fmla="*/ 441574 w 2731284"/>
              <a:gd name="connsiteY12" fmla="*/ 2198326 h 4403486"/>
              <a:gd name="connsiteX13" fmla="*/ 0 w 2731284"/>
              <a:gd name="connsiteY13" fmla="*/ 1656533 h 4403486"/>
              <a:gd name="connsiteX14" fmla="*/ 441574 w 2731284"/>
              <a:gd name="connsiteY14" fmla="*/ 1114741 h 4403486"/>
              <a:gd name="connsiteX15" fmla="*/ 531547 w 2731284"/>
              <a:gd name="connsiteY15" fmla="*/ 1105671 h 4403486"/>
              <a:gd name="connsiteX16" fmla="*/ 441574 w 2731284"/>
              <a:gd name="connsiteY16" fmla="*/ 1096601 h 4403486"/>
              <a:gd name="connsiteX17" fmla="*/ 0 w 2731284"/>
              <a:gd name="connsiteY17" fmla="*/ 554808 h 4403486"/>
              <a:gd name="connsiteX18" fmla="*/ 553028 w 2731284"/>
              <a:gd name="connsiteY18" fmla="*/ 1780 h 4403486"/>
              <a:gd name="connsiteX19" fmla="*/ 563838 w 2731284"/>
              <a:gd name="connsiteY19" fmla="*/ 2870 h 4403486"/>
              <a:gd name="connsiteX20" fmla="*/ 563838 w 2731284"/>
              <a:gd name="connsiteY20" fmla="*/ 0 h 4403486"/>
              <a:gd name="connsiteX0" fmla="*/ 563838 w 2731284"/>
              <a:gd name="connsiteY0" fmla="*/ 0 h 4404466"/>
              <a:gd name="connsiteX1" fmla="*/ 755456 w 2731284"/>
              <a:gd name="connsiteY1" fmla="*/ 9676 h 4404466"/>
              <a:gd name="connsiteX2" fmla="*/ 2731284 w 2731284"/>
              <a:gd name="connsiteY2" fmla="*/ 2199166 h 4404466"/>
              <a:gd name="connsiteX3" fmla="*/ 755456 w 2731284"/>
              <a:gd name="connsiteY3" fmla="*/ 4388656 h 4404466"/>
              <a:gd name="connsiteX4" fmla="*/ 553028 w 2731284"/>
              <a:gd name="connsiteY4" fmla="*/ 4403486 h 4404466"/>
              <a:gd name="connsiteX5" fmla="*/ 0 w 2731284"/>
              <a:gd name="connsiteY5" fmla="*/ 3850458 h 4404466"/>
              <a:gd name="connsiteX6" fmla="*/ 441574 w 2731284"/>
              <a:gd name="connsiteY6" fmla="*/ 3308666 h 4404466"/>
              <a:gd name="connsiteX7" fmla="*/ 531547 w 2731284"/>
              <a:gd name="connsiteY7" fmla="*/ 3299596 h 4404466"/>
              <a:gd name="connsiteX8" fmla="*/ 441574 w 2731284"/>
              <a:gd name="connsiteY8" fmla="*/ 3290526 h 4404466"/>
              <a:gd name="connsiteX9" fmla="*/ 0 w 2731284"/>
              <a:gd name="connsiteY9" fmla="*/ 2748733 h 4404466"/>
              <a:gd name="connsiteX10" fmla="*/ 441574 w 2731284"/>
              <a:gd name="connsiteY10" fmla="*/ 2206941 h 4404466"/>
              <a:gd name="connsiteX11" fmla="*/ 484304 w 2731284"/>
              <a:gd name="connsiteY11" fmla="*/ 2202633 h 4404466"/>
              <a:gd name="connsiteX12" fmla="*/ 441574 w 2731284"/>
              <a:gd name="connsiteY12" fmla="*/ 2198326 h 4404466"/>
              <a:gd name="connsiteX13" fmla="*/ 0 w 2731284"/>
              <a:gd name="connsiteY13" fmla="*/ 1656533 h 4404466"/>
              <a:gd name="connsiteX14" fmla="*/ 441574 w 2731284"/>
              <a:gd name="connsiteY14" fmla="*/ 1114741 h 4404466"/>
              <a:gd name="connsiteX15" fmla="*/ 531547 w 2731284"/>
              <a:gd name="connsiteY15" fmla="*/ 1105671 h 4404466"/>
              <a:gd name="connsiteX16" fmla="*/ 441574 w 2731284"/>
              <a:gd name="connsiteY16" fmla="*/ 1096601 h 4404466"/>
              <a:gd name="connsiteX17" fmla="*/ 0 w 2731284"/>
              <a:gd name="connsiteY17" fmla="*/ 554808 h 4404466"/>
              <a:gd name="connsiteX18" fmla="*/ 553028 w 2731284"/>
              <a:gd name="connsiteY18" fmla="*/ 1780 h 4404466"/>
              <a:gd name="connsiteX19" fmla="*/ 563838 w 2731284"/>
              <a:gd name="connsiteY19" fmla="*/ 2870 h 4404466"/>
              <a:gd name="connsiteX20" fmla="*/ 563838 w 2731284"/>
              <a:gd name="connsiteY20" fmla="*/ 0 h 4404466"/>
              <a:gd name="connsiteX0" fmla="*/ 563838 w 2731284"/>
              <a:gd name="connsiteY0" fmla="*/ 0 h 4405270"/>
              <a:gd name="connsiteX1" fmla="*/ 755456 w 2731284"/>
              <a:gd name="connsiteY1" fmla="*/ 9676 h 4405270"/>
              <a:gd name="connsiteX2" fmla="*/ 2731284 w 2731284"/>
              <a:gd name="connsiteY2" fmla="*/ 2199166 h 4405270"/>
              <a:gd name="connsiteX3" fmla="*/ 755456 w 2731284"/>
              <a:gd name="connsiteY3" fmla="*/ 4388656 h 4405270"/>
              <a:gd name="connsiteX4" fmla="*/ 553028 w 2731284"/>
              <a:gd name="connsiteY4" fmla="*/ 4403486 h 4405270"/>
              <a:gd name="connsiteX5" fmla="*/ 0 w 2731284"/>
              <a:gd name="connsiteY5" fmla="*/ 3850458 h 4405270"/>
              <a:gd name="connsiteX6" fmla="*/ 441574 w 2731284"/>
              <a:gd name="connsiteY6" fmla="*/ 3308666 h 4405270"/>
              <a:gd name="connsiteX7" fmla="*/ 531547 w 2731284"/>
              <a:gd name="connsiteY7" fmla="*/ 3299596 h 4405270"/>
              <a:gd name="connsiteX8" fmla="*/ 441574 w 2731284"/>
              <a:gd name="connsiteY8" fmla="*/ 3290526 h 4405270"/>
              <a:gd name="connsiteX9" fmla="*/ 0 w 2731284"/>
              <a:gd name="connsiteY9" fmla="*/ 2748733 h 4405270"/>
              <a:gd name="connsiteX10" fmla="*/ 441574 w 2731284"/>
              <a:gd name="connsiteY10" fmla="*/ 2206941 h 4405270"/>
              <a:gd name="connsiteX11" fmla="*/ 484304 w 2731284"/>
              <a:gd name="connsiteY11" fmla="*/ 2202633 h 4405270"/>
              <a:gd name="connsiteX12" fmla="*/ 441574 w 2731284"/>
              <a:gd name="connsiteY12" fmla="*/ 2198326 h 4405270"/>
              <a:gd name="connsiteX13" fmla="*/ 0 w 2731284"/>
              <a:gd name="connsiteY13" fmla="*/ 1656533 h 4405270"/>
              <a:gd name="connsiteX14" fmla="*/ 441574 w 2731284"/>
              <a:gd name="connsiteY14" fmla="*/ 1114741 h 4405270"/>
              <a:gd name="connsiteX15" fmla="*/ 531547 w 2731284"/>
              <a:gd name="connsiteY15" fmla="*/ 1105671 h 4405270"/>
              <a:gd name="connsiteX16" fmla="*/ 441574 w 2731284"/>
              <a:gd name="connsiteY16" fmla="*/ 1096601 h 4405270"/>
              <a:gd name="connsiteX17" fmla="*/ 0 w 2731284"/>
              <a:gd name="connsiteY17" fmla="*/ 554808 h 4405270"/>
              <a:gd name="connsiteX18" fmla="*/ 553028 w 2731284"/>
              <a:gd name="connsiteY18" fmla="*/ 1780 h 4405270"/>
              <a:gd name="connsiteX19" fmla="*/ 563838 w 2731284"/>
              <a:gd name="connsiteY19" fmla="*/ 2870 h 4405270"/>
              <a:gd name="connsiteX20" fmla="*/ 563838 w 2731284"/>
              <a:gd name="connsiteY20" fmla="*/ 0 h 4405270"/>
              <a:gd name="connsiteX0" fmla="*/ 563838 w 2731284"/>
              <a:gd name="connsiteY0" fmla="*/ 0 h 4406620"/>
              <a:gd name="connsiteX1" fmla="*/ 755456 w 2731284"/>
              <a:gd name="connsiteY1" fmla="*/ 9676 h 4406620"/>
              <a:gd name="connsiteX2" fmla="*/ 2731284 w 2731284"/>
              <a:gd name="connsiteY2" fmla="*/ 2199166 h 4406620"/>
              <a:gd name="connsiteX3" fmla="*/ 755456 w 2731284"/>
              <a:gd name="connsiteY3" fmla="*/ 4388656 h 4406620"/>
              <a:gd name="connsiteX4" fmla="*/ 553028 w 2731284"/>
              <a:gd name="connsiteY4" fmla="*/ 4403486 h 4406620"/>
              <a:gd name="connsiteX5" fmla="*/ 0 w 2731284"/>
              <a:gd name="connsiteY5" fmla="*/ 3850458 h 4406620"/>
              <a:gd name="connsiteX6" fmla="*/ 441574 w 2731284"/>
              <a:gd name="connsiteY6" fmla="*/ 3308666 h 4406620"/>
              <a:gd name="connsiteX7" fmla="*/ 531547 w 2731284"/>
              <a:gd name="connsiteY7" fmla="*/ 3299596 h 4406620"/>
              <a:gd name="connsiteX8" fmla="*/ 441574 w 2731284"/>
              <a:gd name="connsiteY8" fmla="*/ 3290526 h 4406620"/>
              <a:gd name="connsiteX9" fmla="*/ 0 w 2731284"/>
              <a:gd name="connsiteY9" fmla="*/ 2748733 h 4406620"/>
              <a:gd name="connsiteX10" fmla="*/ 441574 w 2731284"/>
              <a:gd name="connsiteY10" fmla="*/ 2206941 h 4406620"/>
              <a:gd name="connsiteX11" fmla="*/ 484304 w 2731284"/>
              <a:gd name="connsiteY11" fmla="*/ 2202633 h 4406620"/>
              <a:gd name="connsiteX12" fmla="*/ 441574 w 2731284"/>
              <a:gd name="connsiteY12" fmla="*/ 2198326 h 4406620"/>
              <a:gd name="connsiteX13" fmla="*/ 0 w 2731284"/>
              <a:gd name="connsiteY13" fmla="*/ 1656533 h 4406620"/>
              <a:gd name="connsiteX14" fmla="*/ 441574 w 2731284"/>
              <a:gd name="connsiteY14" fmla="*/ 1114741 h 4406620"/>
              <a:gd name="connsiteX15" fmla="*/ 531547 w 2731284"/>
              <a:gd name="connsiteY15" fmla="*/ 1105671 h 4406620"/>
              <a:gd name="connsiteX16" fmla="*/ 441574 w 2731284"/>
              <a:gd name="connsiteY16" fmla="*/ 1096601 h 4406620"/>
              <a:gd name="connsiteX17" fmla="*/ 0 w 2731284"/>
              <a:gd name="connsiteY17" fmla="*/ 554808 h 4406620"/>
              <a:gd name="connsiteX18" fmla="*/ 553028 w 2731284"/>
              <a:gd name="connsiteY18" fmla="*/ 1780 h 4406620"/>
              <a:gd name="connsiteX19" fmla="*/ 563838 w 2731284"/>
              <a:gd name="connsiteY19" fmla="*/ 2870 h 4406620"/>
              <a:gd name="connsiteX20" fmla="*/ 563838 w 2731284"/>
              <a:gd name="connsiteY20" fmla="*/ 0 h 4406620"/>
              <a:gd name="connsiteX0" fmla="*/ 563838 w 2731284"/>
              <a:gd name="connsiteY0" fmla="*/ 0 h 4407178"/>
              <a:gd name="connsiteX1" fmla="*/ 755456 w 2731284"/>
              <a:gd name="connsiteY1" fmla="*/ 9676 h 4407178"/>
              <a:gd name="connsiteX2" fmla="*/ 2731284 w 2731284"/>
              <a:gd name="connsiteY2" fmla="*/ 2199166 h 4407178"/>
              <a:gd name="connsiteX3" fmla="*/ 755456 w 2731284"/>
              <a:gd name="connsiteY3" fmla="*/ 4388656 h 4407178"/>
              <a:gd name="connsiteX4" fmla="*/ 553028 w 2731284"/>
              <a:gd name="connsiteY4" fmla="*/ 4403486 h 4407178"/>
              <a:gd name="connsiteX5" fmla="*/ 0 w 2731284"/>
              <a:gd name="connsiteY5" fmla="*/ 3850458 h 4407178"/>
              <a:gd name="connsiteX6" fmla="*/ 441574 w 2731284"/>
              <a:gd name="connsiteY6" fmla="*/ 3308666 h 4407178"/>
              <a:gd name="connsiteX7" fmla="*/ 531547 w 2731284"/>
              <a:gd name="connsiteY7" fmla="*/ 3299596 h 4407178"/>
              <a:gd name="connsiteX8" fmla="*/ 441574 w 2731284"/>
              <a:gd name="connsiteY8" fmla="*/ 3290526 h 4407178"/>
              <a:gd name="connsiteX9" fmla="*/ 0 w 2731284"/>
              <a:gd name="connsiteY9" fmla="*/ 2748733 h 4407178"/>
              <a:gd name="connsiteX10" fmla="*/ 441574 w 2731284"/>
              <a:gd name="connsiteY10" fmla="*/ 2206941 h 4407178"/>
              <a:gd name="connsiteX11" fmla="*/ 484304 w 2731284"/>
              <a:gd name="connsiteY11" fmla="*/ 2202633 h 4407178"/>
              <a:gd name="connsiteX12" fmla="*/ 441574 w 2731284"/>
              <a:gd name="connsiteY12" fmla="*/ 2198326 h 4407178"/>
              <a:gd name="connsiteX13" fmla="*/ 0 w 2731284"/>
              <a:gd name="connsiteY13" fmla="*/ 1656533 h 4407178"/>
              <a:gd name="connsiteX14" fmla="*/ 441574 w 2731284"/>
              <a:gd name="connsiteY14" fmla="*/ 1114741 h 4407178"/>
              <a:gd name="connsiteX15" fmla="*/ 531547 w 2731284"/>
              <a:gd name="connsiteY15" fmla="*/ 1105671 h 4407178"/>
              <a:gd name="connsiteX16" fmla="*/ 441574 w 2731284"/>
              <a:gd name="connsiteY16" fmla="*/ 1096601 h 4407178"/>
              <a:gd name="connsiteX17" fmla="*/ 0 w 2731284"/>
              <a:gd name="connsiteY17" fmla="*/ 554808 h 4407178"/>
              <a:gd name="connsiteX18" fmla="*/ 553028 w 2731284"/>
              <a:gd name="connsiteY18" fmla="*/ 1780 h 4407178"/>
              <a:gd name="connsiteX19" fmla="*/ 563838 w 2731284"/>
              <a:gd name="connsiteY19" fmla="*/ 2870 h 4407178"/>
              <a:gd name="connsiteX20" fmla="*/ 563838 w 2731284"/>
              <a:gd name="connsiteY20" fmla="*/ 0 h 4407178"/>
              <a:gd name="connsiteX0" fmla="*/ 563838 w 2731284"/>
              <a:gd name="connsiteY0" fmla="*/ 0 h 4406620"/>
              <a:gd name="connsiteX1" fmla="*/ 755456 w 2731284"/>
              <a:gd name="connsiteY1" fmla="*/ 9676 h 4406620"/>
              <a:gd name="connsiteX2" fmla="*/ 2731284 w 2731284"/>
              <a:gd name="connsiteY2" fmla="*/ 2199166 h 4406620"/>
              <a:gd name="connsiteX3" fmla="*/ 755456 w 2731284"/>
              <a:gd name="connsiteY3" fmla="*/ 4388656 h 4406620"/>
              <a:gd name="connsiteX4" fmla="*/ 553028 w 2731284"/>
              <a:gd name="connsiteY4" fmla="*/ 4403486 h 4406620"/>
              <a:gd name="connsiteX5" fmla="*/ 0 w 2731284"/>
              <a:gd name="connsiteY5" fmla="*/ 3850458 h 4406620"/>
              <a:gd name="connsiteX6" fmla="*/ 441574 w 2731284"/>
              <a:gd name="connsiteY6" fmla="*/ 3308666 h 4406620"/>
              <a:gd name="connsiteX7" fmla="*/ 531547 w 2731284"/>
              <a:gd name="connsiteY7" fmla="*/ 3299596 h 4406620"/>
              <a:gd name="connsiteX8" fmla="*/ 441574 w 2731284"/>
              <a:gd name="connsiteY8" fmla="*/ 3290526 h 4406620"/>
              <a:gd name="connsiteX9" fmla="*/ 0 w 2731284"/>
              <a:gd name="connsiteY9" fmla="*/ 2748733 h 4406620"/>
              <a:gd name="connsiteX10" fmla="*/ 441574 w 2731284"/>
              <a:gd name="connsiteY10" fmla="*/ 2206941 h 4406620"/>
              <a:gd name="connsiteX11" fmla="*/ 484304 w 2731284"/>
              <a:gd name="connsiteY11" fmla="*/ 2202633 h 4406620"/>
              <a:gd name="connsiteX12" fmla="*/ 441574 w 2731284"/>
              <a:gd name="connsiteY12" fmla="*/ 2198326 h 4406620"/>
              <a:gd name="connsiteX13" fmla="*/ 0 w 2731284"/>
              <a:gd name="connsiteY13" fmla="*/ 1656533 h 4406620"/>
              <a:gd name="connsiteX14" fmla="*/ 441574 w 2731284"/>
              <a:gd name="connsiteY14" fmla="*/ 1114741 h 4406620"/>
              <a:gd name="connsiteX15" fmla="*/ 531547 w 2731284"/>
              <a:gd name="connsiteY15" fmla="*/ 1105671 h 4406620"/>
              <a:gd name="connsiteX16" fmla="*/ 441574 w 2731284"/>
              <a:gd name="connsiteY16" fmla="*/ 1096601 h 4406620"/>
              <a:gd name="connsiteX17" fmla="*/ 0 w 2731284"/>
              <a:gd name="connsiteY17" fmla="*/ 554808 h 4406620"/>
              <a:gd name="connsiteX18" fmla="*/ 553028 w 2731284"/>
              <a:gd name="connsiteY18" fmla="*/ 1780 h 4406620"/>
              <a:gd name="connsiteX19" fmla="*/ 563838 w 2731284"/>
              <a:gd name="connsiteY19" fmla="*/ 2870 h 4406620"/>
              <a:gd name="connsiteX20" fmla="*/ 563838 w 2731284"/>
              <a:gd name="connsiteY20" fmla="*/ 0 h 4406620"/>
              <a:gd name="connsiteX0" fmla="*/ 563838 w 2731284"/>
              <a:gd name="connsiteY0" fmla="*/ 0 h 4403486"/>
              <a:gd name="connsiteX1" fmla="*/ 755456 w 2731284"/>
              <a:gd name="connsiteY1" fmla="*/ 9676 h 4403486"/>
              <a:gd name="connsiteX2" fmla="*/ 2731284 w 2731284"/>
              <a:gd name="connsiteY2" fmla="*/ 2199166 h 4403486"/>
              <a:gd name="connsiteX3" fmla="*/ 755456 w 2731284"/>
              <a:gd name="connsiteY3" fmla="*/ 4388656 h 4403486"/>
              <a:gd name="connsiteX4" fmla="*/ 553028 w 2731284"/>
              <a:gd name="connsiteY4" fmla="*/ 4403486 h 4403486"/>
              <a:gd name="connsiteX5" fmla="*/ 0 w 2731284"/>
              <a:gd name="connsiteY5" fmla="*/ 3850458 h 4403486"/>
              <a:gd name="connsiteX6" fmla="*/ 441574 w 2731284"/>
              <a:gd name="connsiteY6" fmla="*/ 3308666 h 4403486"/>
              <a:gd name="connsiteX7" fmla="*/ 531547 w 2731284"/>
              <a:gd name="connsiteY7" fmla="*/ 3299596 h 4403486"/>
              <a:gd name="connsiteX8" fmla="*/ 441574 w 2731284"/>
              <a:gd name="connsiteY8" fmla="*/ 3290526 h 4403486"/>
              <a:gd name="connsiteX9" fmla="*/ 0 w 2731284"/>
              <a:gd name="connsiteY9" fmla="*/ 2748733 h 4403486"/>
              <a:gd name="connsiteX10" fmla="*/ 441574 w 2731284"/>
              <a:gd name="connsiteY10" fmla="*/ 2206941 h 4403486"/>
              <a:gd name="connsiteX11" fmla="*/ 484304 w 2731284"/>
              <a:gd name="connsiteY11" fmla="*/ 2202633 h 4403486"/>
              <a:gd name="connsiteX12" fmla="*/ 441574 w 2731284"/>
              <a:gd name="connsiteY12" fmla="*/ 2198326 h 4403486"/>
              <a:gd name="connsiteX13" fmla="*/ 0 w 2731284"/>
              <a:gd name="connsiteY13" fmla="*/ 1656533 h 4403486"/>
              <a:gd name="connsiteX14" fmla="*/ 441574 w 2731284"/>
              <a:gd name="connsiteY14" fmla="*/ 1114741 h 4403486"/>
              <a:gd name="connsiteX15" fmla="*/ 531547 w 2731284"/>
              <a:gd name="connsiteY15" fmla="*/ 1105671 h 4403486"/>
              <a:gd name="connsiteX16" fmla="*/ 441574 w 2731284"/>
              <a:gd name="connsiteY16" fmla="*/ 1096601 h 4403486"/>
              <a:gd name="connsiteX17" fmla="*/ 0 w 2731284"/>
              <a:gd name="connsiteY17" fmla="*/ 554808 h 4403486"/>
              <a:gd name="connsiteX18" fmla="*/ 553028 w 2731284"/>
              <a:gd name="connsiteY18" fmla="*/ 1780 h 4403486"/>
              <a:gd name="connsiteX19" fmla="*/ 563838 w 2731284"/>
              <a:gd name="connsiteY19" fmla="*/ 2870 h 4403486"/>
              <a:gd name="connsiteX20" fmla="*/ 563838 w 2731284"/>
              <a:gd name="connsiteY20" fmla="*/ 0 h 4403486"/>
              <a:gd name="connsiteX0" fmla="*/ 563838 w 2731284"/>
              <a:gd name="connsiteY0" fmla="*/ 618 h 4404104"/>
              <a:gd name="connsiteX1" fmla="*/ 755456 w 2731284"/>
              <a:gd name="connsiteY1" fmla="*/ 10294 h 4404104"/>
              <a:gd name="connsiteX2" fmla="*/ 2731284 w 2731284"/>
              <a:gd name="connsiteY2" fmla="*/ 2199784 h 4404104"/>
              <a:gd name="connsiteX3" fmla="*/ 755456 w 2731284"/>
              <a:gd name="connsiteY3" fmla="*/ 4389274 h 4404104"/>
              <a:gd name="connsiteX4" fmla="*/ 553028 w 2731284"/>
              <a:gd name="connsiteY4" fmla="*/ 4404104 h 4404104"/>
              <a:gd name="connsiteX5" fmla="*/ 0 w 2731284"/>
              <a:gd name="connsiteY5" fmla="*/ 3851076 h 4404104"/>
              <a:gd name="connsiteX6" fmla="*/ 441574 w 2731284"/>
              <a:gd name="connsiteY6" fmla="*/ 3309284 h 4404104"/>
              <a:gd name="connsiteX7" fmla="*/ 531547 w 2731284"/>
              <a:gd name="connsiteY7" fmla="*/ 3300214 h 4404104"/>
              <a:gd name="connsiteX8" fmla="*/ 441574 w 2731284"/>
              <a:gd name="connsiteY8" fmla="*/ 3291144 h 4404104"/>
              <a:gd name="connsiteX9" fmla="*/ 0 w 2731284"/>
              <a:gd name="connsiteY9" fmla="*/ 2749351 h 4404104"/>
              <a:gd name="connsiteX10" fmla="*/ 441574 w 2731284"/>
              <a:gd name="connsiteY10" fmla="*/ 2207559 h 4404104"/>
              <a:gd name="connsiteX11" fmla="*/ 484304 w 2731284"/>
              <a:gd name="connsiteY11" fmla="*/ 2203251 h 4404104"/>
              <a:gd name="connsiteX12" fmla="*/ 441574 w 2731284"/>
              <a:gd name="connsiteY12" fmla="*/ 2198944 h 4404104"/>
              <a:gd name="connsiteX13" fmla="*/ 0 w 2731284"/>
              <a:gd name="connsiteY13" fmla="*/ 1657151 h 4404104"/>
              <a:gd name="connsiteX14" fmla="*/ 441574 w 2731284"/>
              <a:gd name="connsiteY14" fmla="*/ 1115359 h 4404104"/>
              <a:gd name="connsiteX15" fmla="*/ 531547 w 2731284"/>
              <a:gd name="connsiteY15" fmla="*/ 1106289 h 4404104"/>
              <a:gd name="connsiteX16" fmla="*/ 441574 w 2731284"/>
              <a:gd name="connsiteY16" fmla="*/ 1097219 h 4404104"/>
              <a:gd name="connsiteX17" fmla="*/ 0 w 2731284"/>
              <a:gd name="connsiteY17" fmla="*/ 555426 h 4404104"/>
              <a:gd name="connsiteX18" fmla="*/ 553028 w 2731284"/>
              <a:gd name="connsiteY18" fmla="*/ 2398 h 4404104"/>
              <a:gd name="connsiteX19" fmla="*/ 563838 w 2731284"/>
              <a:gd name="connsiteY19" fmla="*/ 3488 h 4404104"/>
              <a:gd name="connsiteX20" fmla="*/ 563838 w 2731284"/>
              <a:gd name="connsiteY20" fmla="*/ 618 h 4404104"/>
              <a:gd name="connsiteX0" fmla="*/ 652738 w 2731284"/>
              <a:gd name="connsiteY0" fmla="*/ 265 h 4419626"/>
              <a:gd name="connsiteX1" fmla="*/ 755456 w 2731284"/>
              <a:gd name="connsiteY1" fmla="*/ 25816 h 4419626"/>
              <a:gd name="connsiteX2" fmla="*/ 2731284 w 2731284"/>
              <a:gd name="connsiteY2" fmla="*/ 2215306 h 4419626"/>
              <a:gd name="connsiteX3" fmla="*/ 755456 w 2731284"/>
              <a:gd name="connsiteY3" fmla="*/ 4404796 h 4419626"/>
              <a:gd name="connsiteX4" fmla="*/ 553028 w 2731284"/>
              <a:gd name="connsiteY4" fmla="*/ 4419626 h 4419626"/>
              <a:gd name="connsiteX5" fmla="*/ 0 w 2731284"/>
              <a:gd name="connsiteY5" fmla="*/ 3866598 h 4419626"/>
              <a:gd name="connsiteX6" fmla="*/ 441574 w 2731284"/>
              <a:gd name="connsiteY6" fmla="*/ 3324806 h 4419626"/>
              <a:gd name="connsiteX7" fmla="*/ 531547 w 2731284"/>
              <a:gd name="connsiteY7" fmla="*/ 3315736 h 4419626"/>
              <a:gd name="connsiteX8" fmla="*/ 441574 w 2731284"/>
              <a:gd name="connsiteY8" fmla="*/ 3306666 h 4419626"/>
              <a:gd name="connsiteX9" fmla="*/ 0 w 2731284"/>
              <a:gd name="connsiteY9" fmla="*/ 2764873 h 4419626"/>
              <a:gd name="connsiteX10" fmla="*/ 441574 w 2731284"/>
              <a:gd name="connsiteY10" fmla="*/ 2223081 h 4419626"/>
              <a:gd name="connsiteX11" fmla="*/ 484304 w 2731284"/>
              <a:gd name="connsiteY11" fmla="*/ 2218773 h 4419626"/>
              <a:gd name="connsiteX12" fmla="*/ 441574 w 2731284"/>
              <a:gd name="connsiteY12" fmla="*/ 2214466 h 4419626"/>
              <a:gd name="connsiteX13" fmla="*/ 0 w 2731284"/>
              <a:gd name="connsiteY13" fmla="*/ 1672673 h 4419626"/>
              <a:gd name="connsiteX14" fmla="*/ 441574 w 2731284"/>
              <a:gd name="connsiteY14" fmla="*/ 1130881 h 4419626"/>
              <a:gd name="connsiteX15" fmla="*/ 531547 w 2731284"/>
              <a:gd name="connsiteY15" fmla="*/ 1121811 h 4419626"/>
              <a:gd name="connsiteX16" fmla="*/ 441574 w 2731284"/>
              <a:gd name="connsiteY16" fmla="*/ 1112741 h 4419626"/>
              <a:gd name="connsiteX17" fmla="*/ 0 w 2731284"/>
              <a:gd name="connsiteY17" fmla="*/ 570948 h 4419626"/>
              <a:gd name="connsiteX18" fmla="*/ 553028 w 2731284"/>
              <a:gd name="connsiteY18" fmla="*/ 17920 h 4419626"/>
              <a:gd name="connsiteX19" fmla="*/ 563838 w 2731284"/>
              <a:gd name="connsiteY19" fmla="*/ 19010 h 4419626"/>
              <a:gd name="connsiteX20" fmla="*/ 652738 w 2731284"/>
              <a:gd name="connsiteY20" fmla="*/ 265 h 4419626"/>
              <a:gd name="connsiteX0" fmla="*/ 563838 w 2731284"/>
              <a:gd name="connsiteY0" fmla="*/ 1090 h 4401706"/>
              <a:gd name="connsiteX1" fmla="*/ 755456 w 2731284"/>
              <a:gd name="connsiteY1" fmla="*/ 7896 h 4401706"/>
              <a:gd name="connsiteX2" fmla="*/ 2731284 w 2731284"/>
              <a:gd name="connsiteY2" fmla="*/ 2197386 h 4401706"/>
              <a:gd name="connsiteX3" fmla="*/ 755456 w 2731284"/>
              <a:gd name="connsiteY3" fmla="*/ 4386876 h 4401706"/>
              <a:gd name="connsiteX4" fmla="*/ 553028 w 2731284"/>
              <a:gd name="connsiteY4" fmla="*/ 4401706 h 4401706"/>
              <a:gd name="connsiteX5" fmla="*/ 0 w 2731284"/>
              <a:gd name="connsiteY5" fmla="*/ 3848678 h 4401706"/>
              <a:gd name="connsiteX6" fmla="*/ 441574 w 2731284"/>
              <a:gd name="connsiteY6" fmla="*/ 3306886 h 4401706"/>
              <a:gd name="connsiteX7" fmla="*/ 531547 w 2731284"/>
              <a:gd name="connsiteY7" fmla="*/ 3297816 h 4401706"/>
              <a:gd name="connsiteX8" fmla="*/ 441574 w 2731284"/>
              <a:gd name="connsiteY8" fmla="*/ 3288746 h 4401706"/>
              <a:gd name="connsiteX9" fmla="*/ 0 w 2731284"/>
              <a:gd name="connsiteY9" fmla="*/ 2746953 h 4401706"/>
              <a:gd name="connsiteX10" fmla="*/ 441574 w 2731284"/>
              <a:gd name="connsiteY10" fmla="*/ 2205161 h 4401706"/>
              <a:gd name="connsiteX11" fmla="*/ 484304 w 2731284"/>
              <a:gd name="connsiteY11" fmla="*/ 2200853 h 4401706"/>
              <a:gd name="connsiteX12" fmla="*/ 441574 w 2731284"/>
              <a:gd name="connsiteY12" fmla="*/ 2196546 h 4401706"/>
              <a:gd name="connsiteX13" fmla="*/ 0 w 2731284"/>
              <a:gd name="connsiteY13" fmla="*/ 1654753 h 4401706"/>
              <a:gd name="connsiteX14" fmla="*/ 441574 w 2731284"/>
              <a:gd name="connsiteY14" fmla="*/ 1112961 h 4401706"/>
              <a:gd name="connsiteX15" fmla="*/ 531547 w 2731284"/>
              <a:gd name="connsiteY15" fmla="*/ 1103891 h 4401706"/>
              <a:gd name="connsiteX16" fmla="*/ 441574 w 2731284"/>
              <a:gd name="connsiteY16" fmla="*/ 1094821 h 4401706"/>
              <a:gd name="connsiteX17" fmla="*/ 0 w 2731284"/>
              <a:gd name="connsiteY17" fmla="*/ 553028 h 4401706"/>
              <a:gd name="connsiteX18" fmla="*/ 553028 w 2731284"/>
              <a:gd name="connsiteY18" fmla="*/ 0 h 4401706"/>
              <a:gd name="connsiteX19" fmla="*/ 563838 w 2731284"/>
              <a:gd name="connsiteY19" fmla="*/ 1090 h 4401706"/>
              <a:gd name="connsiteX0" fmla="*/ 630513 w 2731284"/>
              <a:gd name="connsiteY0" fmla="*/ 0 h 4406966"/>
              <a:gd name="connsiteX1" fmla="*/ 755456 w 2731284"/>
              <a:gd name="connsiteY1" fmla="*/ 13156 h 4406966"/>
              <a:gd name="connsiteX2" fmla="*/ 2731284 w 2731284"/>
              <a:gd name="connsiteY2" fmla="*/ 2202646 h 4406966"/>
              <a:gd name="connsiteX3" fmla="*/ 755456 w 2731284"/>
              <a:gd name="connsiteY3" fmla="*/ 4392136 h 4406966"/>
              <a:gd name="connsiteX4" fmla="*/ 553028 w 2731284"/>
              <a:gd name="connsiteY4" fmla="*/ 4406966 h 4406966"/>
              <a:gd name="connsiteX5" fmla="*/ 0 w 2731284"/>
              <a:gd name="connsiteY5" fmla="*/ 3853938 h 4406966"/>
              <a:gd name="connsiteX6" fmla="*/ 441574 w 2731284"/>
              <a:gd name="connsiteY6" fmla="*/ 3312146 h 4406966"/>
              <a:gd name="connsiteX7" fmla="*/ 531547 w 2731284"/>
              <a:gd name="connsiteY7" fmla="*/ 3303076 h 4406966"/>
              <a:gd name="connsiteX8" fmla="*/ 441574 w 2731284"/>
              <a:gd name="connsiteY8" fmla="*/ 3294006 h 4406966"/>
              <a:gd name="connsiteX9" fmla="*/ 0 w 2731284"/>
              <a:gd name="connsiteY9" fmla="*/ 2752213 h 4406966"/>
              <a:gd name="connsiteX10" fmla="*/ 441574 w 2731284"/>
              <a:gd name="connsiteY10" fmla="*/ 2210421 h 4406966"/>
              <a:gd name="connsiteX11" fmla="*/ 484304 w 2731284"/>
              <a:gd name="connsiteY11" fmla="*/ 2206113 h 4406966"/>
              <a:gd name="connsiteX12" fmla="*/ 441574 w 2731284"/>
              <a:gd name="connsiteY12" fmla="*/ 2201806 h 4406966"/>
              <a:gd name="connsiteX13" fmla="*/ 0 w 2731284"/>
              <a:gd name="connsiteY13" fmla="*/ 1660013 h 4406966"/>
              <a:gd name="connsiteX14" fmla="*/ 441574 w 2731284"/>
              <a:gd name="connsiteY14" fmla="*/ 1118221 h 4406966"/>
              <a:gd name="connsiteX15" fmla="*/ 531547 w 2731284"/>
              <a:gd name="connsiteY15" fmla="*/ 1109151 h 4406966"/>
              <a:gd name="connsiteX16" fmla="*/ 441574 w 2731284"/>
              <a:gd name="connsiteY16" fmla="*/ 1100081 h 4406966"/>
              <a:gd name="connsiteX17" fmla="*/ 0 w 2731284"/>
              <a:gd name="connsiteY17" fmla="*/ 558288 h 4406966"/>
              <a:gd name="connsiteX18" fmla="*/ 553028 w 2731284"/>
              <a:gd name="connsiteY18" fmla="*/ 5260 h 4406966"/>
              <a:gd name="connsiteX19" fmla="*/ 630513 w 2731284"/>
              <a:gd name="connsiteY19" fmla="*/ 0 h 4406966"/>
              <a:gd name="connsiteX0" fmla="*/ 553028 w 2731284"/>
              <a:gd name="connsiteY0" fmla="*/ 0 h 4401706"/>
              <a:gd name="connsiteX1" fmla="*/ 755456 w 2731284"/>
              <a:gd name="connsiteY1" fmla="*/ 7896 h 4401706"/>
              <a:gd name="connsiteX2" fmla="*/ 2731284 w 2731284"/>
              <a:gd name="connsiteY2" fmla="*/ 2197386 h 4401706"/>
              <a:gd name="connsiteX3" fmla="*/ 755456 w 2731284"/>
              <a:gd name="connsiteY3" fmla="*/ 4386876 h 4401706"/>
              <a:gd name="connsiteX4" fmla="*/ 553028 w 2731284"/>
              <a:gd name="connsiteY4" fmla="*/ 4401706 h 4401706"/>
              <a:gd name="connsiteX5" fmla="*/ 0 w 2731284"/>
              <a:gd name="connsiteY5" fmla="*/ 3848678 h 4401706"/>
              <a:gd name="connsiteX6" fmla="*/ 441574 w 2731284"/>
              <a:gd name="connsiteY6" fmla="*/ 3306886 h 4401706"/>
              <a:gd name="connsiteX7" fmla="*/ 531547 w 2731284"/>
              <a:gd name="connsiteY7" fmla="*/ 3297816 h 4401706"/>
              <a:gd name="connsiteX8" fmla="*/ 441574 w 2731284"/>
              <a:gd name="connsiteY8" fmla="*/ 3288746 h 4401706"/>
              <a:gd name="connsiteX9" fmla="*/ 0 w 2731284"/>
              <a:gd name="connsiteY9" fmla="*/ 2746953 h 4401706"/>
              <a:gd name="connsiteX10" fmla="*/ 441574 w 2731284"/>
              <a:gd name="connsiteY10" fmla="*/ 2205161 h 4401706"/>
              <a:gd name="connsiteX11" fmla="*/ 484304 w 2731284"/>
              <a:gd name="connsiteY11" fmla="*/ 2200853 h 4401706"/>
              <a:gd name="connsiteX12" fmla="*/ 441574 w 2731284"/>
              <a:gd name="connsiteY12" fmla="*/ 2196546 h 4401706"/>
              <a:gd name="connsiteX13" fmla="*/ 0 w 2731284"/>
              <a:gd name="connsiteY13" fmla="*/ 1654753 h 4401706"/>
              <a:gd name="connsiteX14" fmla="*/ 441574 w 2731284"/>
              <a:gd name="connsiteY14" fmla="*/ 1112961 h 4401706"/>
              <a:gd name="connsiteX15" fmla="*/ 531547 w 2731284"/>
              <a:gd name="connsiteY15" fmla="*/ 1103891 h 4401706"/>
              <a:gd name="connsiteX16" fmla="*/ 441574 w 2731284"/>
              <a:gd name="connsiteY16" fmla="*/ 1094821 h 4401706"/>
              <a:gd name="connsiteX17" fmla="*/ 0 w 2731284"/>
              <a:gd name="connsiteY17" fmla="*/ 553028 h 4401706"/>
              <a:gd name="connsiteX18" fmla="*/ 553028 w 2731284"/>
              <a:gd name="connsiteY18" fmla="*/ 0 h 4401706"/>
              <a:gd name="connsiteX0" fmla="*/ 553028 w 2731284"/>
              <a:gd name="connsiteY0" fmla="*/ 0 h 4401706"/>
              <a:gd name="connsiteX1" fmla="*/ 755456 w 2731284"/>
              <a:gd name="connsiteY1" fmla="*/ 7896 h 4401706"/>
              <a:gd name="connsiteX2" fmla="*/ 2731284 w 2731284"/>
              <a:gd name="connsiteY2" fmla="*/ 2197386 h 4401706"/>
              <a:gd name="connsiteX3" fmla="*/ 755456 w 2731284"/>
              <a:gd name="connsiteY3" fmla="*/ 4386876 h 4401706"/>
              <a:gd name="connsiteX4" fmla="*/ 553028 w 2731284"/>
              <a:gd name="connsiteY4" fmla="*/ 4401706 h 4401706"/>
              <a:gd name="connsiteX5" fmla="*/ 0 w 2731284"/>
              <a:gd name="connsiteY5" fmla="*/ 3848678 h 4401706"/>
              <a:gd name="connsiteX6" fmla="*/ 441574 w 2731284"/>
              <a:gd name="connsiteY6" fmla="*/ 3306886 h 4401706"/>
              <a:gd name="connsiteX7" fmla="*/ 531547 w 2731284"/>
              <a:gd name="connsiteY7" fmla="*/ 3297816 h 4401706"/>
              <a:gd name="connsiteX8" fmla="*/ 441574 w 2731284"/>
              <a:gd name="connsiteY8" fmla="*/ 3288746 h 4401706"/>
              <a:gd name="connsiteX9" fmla="*/ 0 w 2731284"/>
              <a:gd name="connsiteY9" fmla="*/ 2746953 h 4401706"/>
              <a:gd name="connsiteX10" fmla="*/ 441574 w 2731284"/>
              <a:gd name="connsiteY10" fmla="*/ 2205161 h 4401706"/>
              <a:gd name="connsiteX11" fmla="*/ 484304 w 2731284"/>
              <a:gd name="connsiteY11" fmla="*/ 2200853 h 4401706"/>
              <a:gd name="connsiteX12" fmla="*/ 441574 w 2731284"/>
              <a:gd name="connsiteY12" fmla="*/ 2196546 h 4401706"/>
              <a:gd name="connsiteX13" fmla="*/ 0 w 2731284"/>
              <a:gd name="connsiteY13" fmla="*/ 1654753 h 4401706"/>
              <a:gd name="connsiteX14" fmla="*/ 441574 w 2731284"/>
              <a:gd name="connsiteY14" fmla="*/ 1112961 h 4401706"/>
              <a:gd name="connsiteX15" fmla="*/ 531547 w 2731284"/>
              <a:gd name="connsiteY15" fmla="*/ 1103891 h 4401706"/>
              <a:gd name="connsiteX16" fmla="*/ 441574 w 2731284"/>
              <a:gd name="connsiteY16" fmla="*/ 1094821 h 4401706"/>
              <a:gd name="connsiteX17" fmla="*/ 0 w 2731284"/>
              <a:gd name="connsiteY17" fmla="*/ 553028 h 4401706"/>
              <a:gd name="connsiteX18" fmla="*/ 553028 w 2731284"/>
              <a:gd name="connsiteY18" fmla="*/ 0 h 4401706"/>
              <a:gd name="connsiteX0" fmla="*/ 553028 w 2731284"/>
              <a:gd name="connsiteY0" fmla="*/ 0 h 4401706"/>
              <a:gd name="connsiteX1" fmla="*/ 755456 w 2731284"/>
              <a:gd name="connsiteY1" fmla="*/ 7896 h 4401706"/>
              <a:gd name="connsiteX2" fmla="*/ 2731284 w 2731284"/>
              <a:gd name="connsiteY2" fmla="*/ 2197386 h 4401706"/>
              <a:gd name="connsiteX3" fmla="*/ 755456 w 2731284"/>
              <a:gd name="connsiteY3" fmla="*/ 4386876 h 4401706"/>
              <a:gd name="connsiteX4" fmla="*/ 553028 w 2731284"/>
              <a:gd name="connsiteY4" fmla="*/ 4401706 h 4401706"/>
              <a:gd name="connsiteX5" fmla="*/ 0 w 2731284"/>
              <a:gd name="connsiteY5" fmla="*/ 3848678 h 4401706"/>
              <a:gd name="connsiteX6" fmla="*/ 441574 w 2731284"/>
              <a:gd name="connsiteY6" fmla="*/ 3306886 h 4401706"/>
              <a:gd name="connsiteX7" fmla="*/ 531547 w 2731284"/>
              <a:gd name="connsiteY7" fmla="*/ 3297816 h 4401706"/>
              <a:gd name="connsiteX8" fmla="*/ 441574 w 2731284"/>
              <a:gd name="connsiteY8" fmla="*/ 3288746 h 4401706"/>
              <a:gd name="connsiteX9" fmla="*/ 0 w 2731284"/>
              <a:gd name="connsiteY9" fmla="*/ 2746953 h 4401706"/>
              <a:gd name="connsiteX10" fmla="*/ 441574 w 2731284"/>
              <a:gd name="connsiteY10" fmla="*/ 2205161 h 4401706"/>
              <a:gd name="connsiteX11" fmla="*/ 484304 w 2731284"/>
              <a:gd name="connsiteY11" fmla="*/ 2200853 h 4401706"/>
              <a:gd name="connsiteX12" fmla="*/ 441574 w 2731284"/>
              <a:gd name="connsiteY12" fmla="*/ 2196546 h 4401706"/>
              <a:gd name="connsiteX13" fmla="*/ 0 w 2731284"/>
              <a:gd name="connsiteY13" fmla="*/ 1654753 h 4401706"/>
              <a:gd name="connsiteX14" fmla="*/ 441574 w 2731284"/>
              <a:gd name="connsiteY14" fmla="*/ 1112961 h 4401706"/>
              <a:gd name="connsiteX15" fmla="*/ 531547 w 2731284"/>
              <a:gd name="connsiteY15" fmla="*/ 1103891 h 4401706"/>
              <a:gd name="connsiteX16" fmla="*/ 441574 w 2731284"/>
              <a:gd name="connsiteY16" fmla="*/ 1094821 h 4401706"/>
              <a:gd name="connsiteX17" fmla="*/ 0 w 2731284"/>
              <a:gd name="connsiteY17" fmla="*/ 553028 h 4401706"/>
              <a:gd name="connsiteX18" fmla="*/ 553028 w 2731284"/>
              <a:gd name="connsiteY18" fmla="*/ 0 h 4401706"/>
              <a:gd name="connsiteX0" fmla="*/ 553028 w 2731284"/>
              <a:gd name="connsiteY0" fmla="*/ 0 h 4403490"/>
              <a:gd name="connsiteX1" fmla="*/ 755456 w 2731284"/>
              <a:gd name="connsiteY1" fmla="*/ 7896 h 4403490"/>
              <a:gd name="connsiteX2" fmla="*/ 2731284 w 2731284"/>
              <a:gd name="connsiteY2" fmla="*/ 2197386 h 4403490"/>
              <a:gd name="connsiteX3" fmla="*/ 755456 w 2731284"/>
              <a:gd name="connsiteY3" fmla="*/ 4386876 h 4403490"/>
              <a:gd name="connsiteX4" fmla="*/ 553028 w 2731284"/>
              <a:gd name="connsiteY4" fmla="*/ 4401706 h 4403490"/>
              <a:gd name="connsiteX5" fmla="*/ 0 w 2731284"/>
              <a:gd name="connsiteY5" fmla="*/ 3848678 h 4403490"/>
              <a:gd name="connsiteX6" fmla="*/ 441574 w 2731284"/>
              <a:gd name="connsiteY6" fmla="*/ 3306886 h 4403490"/>
              <a:gd name="connsiteX7" fmla="*/ 531547 w 2731284"/>
              <a:gd name="connsiteY7" fmla="*/ 3297816 h 4403490"/>
              <a:gd name="connsiteX8" fmla="*/ 441574 w 2731284"/>
              <a:gd name="connsiteY8" fmla="*/ 3288746 h 4403490"/>
              <a:gd name="connsiteX9" fmla="*/ 0 w 2731284"/>
              <a:gd name="connsiteY9" fmla="*/ 2746953 h 4403490"/>
              <a:gd name="connsiteX10" fmla="*/ 441574 w 2731284"/>
              <a:gd name="connsiteY10" fmla="*/ 2205161 h 4403490"/>
              <a:gd name="connsiteX11" fmla="*/ 484304 w 2731284"/>
              <a:gd name="connsiteY11" fmla="*/ 2200853 h 4403490"/>
              <a:gd name="connsiteX12" fmla="*/ 441574 w 2731284"/>
              <a:gd name="connsiteY12" fmla="*/ 2196546 h 4403490"/>
              <a:gd name="connsiteX13" fmla="*/ 0 w 2731284"/>
              <a:gd name="connsiteY13" fmla="*/ 1654753 h 4403490"/>
              <a:gd name="connsiteX14" fmla="*/ 441574 w 2731284"/>
              <a:gd name="connsiteY14" fmla="*/ 1112961 h 4403490"/>
              <a:gd name="connsiteX15" fmla="*/ 531547 w 2731284"/>
              <a:gd name="connsiteY15" fmla="*/ 1103891 h 4403490"/>
              <a:gd name="connsiteX16" fmla="*/ 441574 w 2731284"/>
              <a:gd name="connsiteY16" fmla="*/ 1094821 h 4403490"/>
              <a:gd name="connsiteX17" fmla="*/ 0 w 2731284"/>
              <a:gd name="connsiteY17" fmla="*/ 553028 h 4403490"/>
              <a:gd name="connsiteX18" fmla="*/ 553028 w 2731284"/>
              <a:gd name="connsiteY18" fmla="*/ 0 h 4403490"/>
              <a:gd name="connsiteX0" fmla="*/ 553028 w 2731284"/>
              <a:gd name="connsiteY0" fmla="*/ 0 h 4403128"/>
              <a:gd name="connsiteX1" fmla="*/ 755456 w 2731284"/>
              <a:gd name="connsiteY1" fmla="*/ 7896 h 4403128"/>
              <a:gd name="connsiteX2" fmla="*/ 2731284 w 2731284"/>
              <a:gd name="connsiteY2" fmla="*/ 2197386 h 4403128"/>
              <a:gd name="connsiteX3" fmla="*/ 755456 w 2731284"/>
              <a:gd name="connsiteY3" fmla="*/ 4386876 h 4403128"/>
              <a:gd name="connsiteX4" fmla="*/ 553028 w 2731284"/>
              <a:gd name="connsiteY4" fmla="*/ 4401706 h 4403128"/>
              <a:gd name="connsiteX5" fmla="*/ 0 w 2731284"/>
              <a:gd name="connsiteY5" fmla="*/ 3848678 h 4403128"/>
              <a:gd name="connsiteX6" fmla="*/ 441574 w 2731284"/>
              <a:gd name="connsiteY6" fmla="*/ 3306886 h 4403128"/>
              <a:gd name="connsiteX7" fmla="*/ 531547 w 2731284"/>
              <a:gd name="connsiteY7" fmla="*/ 3297816 h 4403128"/>
              <a:gd name="connsiteX8" fmla="*/ 441574 w 2731284"/>
              <a:gd name="connsiteY8" fmla="*/ 3288746 h 4403128"/>
              <a:gd name="connsiteX9" fmla="*/ 0 w 2731284"/>
              <a:gd name="connsiteY9" fmla="*/ 2746953 h 4403128"/>
              <a:gd name="connsiteX10" fmla="*/ 441574 w 2731284"/>
              <a:gd name="connsiteY10" fmla="*/ 2205161 h 4403128"/>
              <a:gd name="connsiteX11" fmla="*/ 484304 w 2731284"/>
              <a:gd name="connsiteY11" fmla="*/ 2200853 h 4403128"/>
              <a:gd name="connsiteX12" fmla="*/ 441574 w 2731284"/>
              <a:gd name="connsiteY12" fmla="*/ 2196546 h 4403128"/>
              <a:gd name="connsiteX13" fmla="*/ 0 w 2731284"/>
              <a:gd name="connsiteY13" fmla="*/ 1654753 h 4403128"/>
              <a:gd name="connsiteX14" fmla="*/ 441574 w 2731284"/>
              <a:gd name="connsiteY14" fmla="*/ 1112961 h 4403128"/>
              <a:gd name="connsiteX15" fmla="*/ 531547 w 2731284"/>
              <a:gd name="connsiteY15" fmla="*/ 1103891 h 4403128"/>
              <a:gd name="connsiteX16" fmla="*/ 441574 w 2731284"/>
              <a:gd name="connsiteY16" fmla="*/ 1094821 h 4403128"/>
              <a:gd name="connsiteX17" fmla="*/ 0 w 2731284"/>
              <a:gd name="connsiteY17" fmla="*/ 553028 h 4403128"/>
              <a:gd name="connsiteX18" fmla="*/ 553028 w 2731284"/>
              <a:gd name="connsiteY18" fmla="*/ 0 h 4403128"/>
              <a:gd name="connsiteX0" fmla="*/ 553028 w 2731284"/>
              <a:gd name="connsiteY0" fmla="*/ 0 h 4403128"/>
              <a:gd name="connsiteX1" fmla="*/ 755456 w 2731284"/>
              <a:gd name="connsiteY1" fmla="*/ 7896 h 4403128"/>
              <a:gd name="connsiteX2" fmla="*/ 2731284 w 2731284"/>
              <a:gd name="connsiteY2" fmla="*/ 2197386 h 4403128"/>
              <a:gd name="connsiteX3" fmla="*/ 755456 w 2731284"/>
              <a:gd name="connsiteY3" fmla="*/ 4386876 h 4403128"/>
              <a:gd name="connsiteX4" fmla="*/ 553028 w 2731284"/>
              <a:gd name="connsiteY4" fmla="*/ 4401706 h 4403128"/>
              <a:gd name="connsiteX5" fmla="*/ 0 w 2731284"/>
              <a:gd name="connsiteY5" fmla="*/ 3848678 h 4403128"/>
              <a:gd name="connsiteX6" fmla="*/ 441574 w 2731284"/>
              <a:gd name="connsiteY6" fmla="*/ 3306886 h 4403128"/>
              <a:gd name="connsiteX7" fmla="*/ 531547 w 2731284"/>
              <a:gd name="connsiteY7" fmla="*/ 3297816 h 4403128"/>
              <a:gd name="connsiteX8" fmla="*/ 441574 w 2731284"/>
              <a:gd name="connsiteY8" fmla="*/ 3288746 h 4403128"/>
              <a:gd name="connsiteX9" fmla="*/ 0 w 2731284"/>
              <a:gd name="connsiteY9" fmla="*/ 2746953 h 4403128"/>
              <a:gd name="connsiteX10" fmla="*/ 441574 w 2731284"/>
              <a:gd name="connsiteY10" fmla="*/ 2205161 h 4403128"/>
              <a:gd name="connsiteX11" fmla="*/ 484304 w 2731284"/>
              <a:gd name="connsiteY11" fmla="*/ 2200853 h 4403128"/>
              <a:gd name="connsiteX12" fmla="*/ 441574 w 2731284"/>
              <a:gd name="connsiteY12" fmla="*/ 2196546 h 4403128"/>
              <a:gd name="connsiteX13" fmla="*/ 0 w 2731284"/>
              <a:gd name="connsiteY13" fmla="*/ 1654753 h 4403128"/>
              <a:gd name="connsiteX14" fmla="*/ 441574 w 2731284"/>
              <a:gd name="connsiteY14" fmla="*/ 1112961 h 4403128"/>
              <a:gd name="connsiteX15" fmla="*/ 531547 w 2731284"/>
              <a:gd name="connsiteY15" fmla="*/ 1103891 h 4403128"/>
              <a:gd name="connsiteX16" fmla="*/ 441574 w 2731284"/>
              <a:gd name="connsiteY16" fmla="*/ 1094821 h 4403128"/>
              <a:gd name="connsiteX17" fmla="*/ 0 w 2731284"/>
              <a:gd name="connsiteY17" fmla="*/ 553028 h 4403128"/>
              <a:gd name="connsiteX18" fmla="*/ 553028 w 2731284"/>
              <a:gd name="connsiteY18" fmla="*/ 0 h 4403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31284" h="4403128">
                <a:moveTo>
                  <a:pt x="553028" y="0"/>
                </a:moveTo>
                <a:cubicBezTo>
                  <a:pt x="620504" y="2632"/>
                  <a:pt x="668930" y="-1086"/>
                  <a:pt x="755456" y="7896"/>
                </a:cubicBezTo>
                <a:cubicBezTo>
                  <a:pt x="1865250" y="120601"/>
                  <a:pt x="2731284" y="1057857"/>
                  <a:pt x="2731284" y="2197386"/>
                </a:cubicBezTo>
                <a:cubicBezTo>
                  <a:pt x="2731284" y="3336916"/>
                  <a:pt x="1865250" y="4274171"/>
                  <a:pt x="755456" y="4386876"/>
                </a:cubicBezTo>
                <a:cubicBezTo>
                  <a:pt x="643530" y="4398169"/>
                  <a:pt x="619171" y="4406603"/>
                  <a:pt x="553028" y="4401706"/>
                </a:cubicBezTo>
                <a:cubicBezTo>
                  <a:pt x="247599" y="4401706"/>
                  <a:pt x="0" y="4154107"/>
                  <a:pt x="0" y="3848678"/>
                </a:cubicBezTo>
                <a:cubicBezTo>
                  <a:pt x="0" y="3581428"/>
                  <a:pt x="189568" y="3358453"/>
                  <a:pt x="441574" y="3306886"/>
                </a:cubicBezTo>
                <a:lnTo>
                  <a:pt x="531547" y="3297816"/>
                </a:lnTo>
                <a:lnTo>
                  <a:pt x="441574" y="3288746"/>
                </a:lnTo>
                <a:cubicBezTo>
                  <a:pt x="189568" y="3237178"/>
                  <a:pt x="0" y="3014204"/>
                  <a:pt x="0" y="2746953"/>
                </a:cubicBezTo>
                <a:cubicBezTo>
                  <a:pt x="0" y="2479703"/>
                  <a:pt x="189568" y="2256728"/>
                  <a:pt x="441574" y="2205161"/>
                </a:cubicBezTo>
                <a:lnTo>
                  <a:pt x="484304" y="2200853"/>
                </a:lnTo>
                <a:lnTo>
                  <a:pt x="441574" y="2196546"/>
                </a:lnTo>
                <a:cubicBezTo>
                  <a:pt x="189568" y="2144978"/>
                  <a:pt x="0" y="1922003"/>
                  <a:pt x="0" y="1654753"/>
                </a:cubicBezTo>
                <a:cubicBezTo>
                  <a:pt x="0" y="1387503"/>
                  <a:pt x="189568" y="1164529"/>
                  <a:pt x="441574" y="1112961"/>
                </a:cubicBezTo>
                <a:lnTo>
                  <a:pt x="531547" y="1103891"/>
                </a:lnTo>
                <a:lnTo>
                  <a:pt x="441574" y="1094821"/>
                </a:lnTo>
                <a:cubicBezTo>
                  <a:pt x="189568" y="1043253"/>
                  <a:pt x="0" y="820279"/>
                  <a:pt x="0" y="553028"/>
                </a:cubicBezTo>
                <a:cubicBezTo>
                  <a:pt x="0" y="247599"/>
                  <a:pt x="247599" y="0"/>
                  <a:pt x="553028" y="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FI"/>
          </a:p>
        </p:txBody>
      </p:sp>
    </p:spTree>
    <p:extLst>
      <p:ext uri="{BB962C8B-B14F-4D97-AF65-F5344CB8AC3E}">
        <p14:creationId xmlns:p14="http://schemas.microsoft.com/office/powerpoint/2010/main" val="544453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300" fill="hold"/>
                                        <p:tgtEl>
                                          <p:spTgt spid="20"/>
                                        </p:tgtEl>
                                        <p:attrNameLst>
                                          <p:attrName>ppt_w</p:attrName>
                                        </p:attrNameLst>
                                      </p:cBhvr>
                                      <p:tavLst>
                                        <p:tav tm="0">
                                          <p:val>
                                            <p:fltVal val="0"/>
                                          </p:val>
                                        </p:tav>
                                        <p:tav tm="100000">
                                          <p:val>
                                            <p:strVal val="#ppt_w"/>
                                          </p:val>
                                        </p:tav>
                                      </p:tavLst>
                                    </p:anim>
                                    <p:anim calcmode="lin" valueType="num">
                                      <p:cBhvr>
                                        <p:cTn id="8" dur="300" fill="hold"/>
                                        <p:tgtEl>
                                          <p:spTgt spid="20"/>
                                        </p:tgtEl>
                                        <p:attrNameLst>
                                          <p:attrName>ppt_h</p:attrName>
                                        </p:attrNameLst>
                                      </p:cBhvr>
                                      <p:tavLst>
                                        <p:tav tm="0">
                                          <p:val>
                                            <p:fltVal val="0"/>
                                          </p:val>
                                        </p:tav>
                                        <p:tav tm="100000">
                                          <p:val>
                                            <p:strVal val="#ppt_h"/>
                                          </p:val>
                                        </p:tav>
                                      </p:tavLst>
                                    </p:anim>
                                  </p:childTnLst>
                                </p:cTn>
                              </p:par>
                            </p:childTnLst>
                          </p:cTn>
                        </p:par>
                        <p:par>
                          <p:cTn id="9" fill="hold">
                            <p:stCondLst>
                              <p:cond delay="300"/>
                            </p:stCondLst>
                            <p:childTnLst>
                              <p:par>
                                <p:cTn id="10" presetID="23" presetClass="entr" presetSubtype="16"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300" fill="hold"/>
                                        <p:tgtEl>
                                          <p:spTgt spid="19"/>
                                        </p:tgtEl>
                                        <p:attrNameLst>
                                          <p:attrName>ppt_w</p:attrName>
                                        </p:attrNameLst>
                                      </p:cBhvr>
                                      <p:tavLst>
                                        <p:tav tm="0">
                                          <p:val>
                                            <p:fltVal val="0"/>
                                          </p:val>
                                        </p:tav>
                                        <p:tav tm="100000">
                                          <p:val>
                                            <p:strVal val="#ppt_w"/>
                                          </p:val>
                                        </p:tav>
                                      </p:tavLst>
                                    </p:anim>
                                    <p:anim calcmode="lin" valueType="num">
                                      <p:cBhvr>
                                        <p:cTn id="13" dur="300" fill="hold"/>
                                        <p:tgtEl>
                                          <p:spTgt spid="19"/>
                                        </p:tgtEl>
                                        <p:attrNameLst>
                                          <p:attrName>ppt_h</p:attrName>
                                        </p:attrNameLst>
                                      </p:cBhvr>
                                      <p:tavLst>
                                        <p:tav tm="0">
                                          <p:val>
                                            <p:fltVal val="0"/>
                                          </p:val>
                                        </p:tav>
                                        <p:tav tm="100000">
                                          <p:val>
                                            <p:strVal val="#ppt_h"/>
                                          </p:val>
                                        </p:tav>
                                      </p:tavLst>
                                    </p:anim>
                                  </p:childTnLst>
                                </p:cTn>
                              </p:par>
                            </p:childTnLst>
                          </p:cTn>
                        </p:par>
                        <p:par>
                          <p:cTn id="14" fill="hold">
                            <p:stCondLst>
                              <p:cond delay="600"/>
                            </p:stCondLst>
                            <p:childTnLst>
                              <p:par>
                                <p:cTn id="15" presetID="23" presetClass="entr" presetSubtype="16"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250" fill="hold"/>
                                        <p:tgtEl>
                                          <p:spTgt spid="4"/>
                                        </p:tgtEl>
                                        <p:attrNameLst>
                                          <p:attrName>ppt_w</p:attrName>
                                        </p:attrNameLst>
                                      </p:cBhvr>
                                      <p:tavLst>
                                        <p:tav tm="0">
                                          <p:val>
                                            <p:fltVal val="0"/>
                                          </p:val>
                                        </p:tav>
                                        <p:tav tm="100000">
                                          <p:val>
                                            <p:strVal val="#ppt_w"/>
                                          </p:val>
                                        </p:tav>
                                      </p:tavLst>
                                    </p:anim>
                                    <p:anim calcmode="lin" valueType="num">
                                      <p:cBhvr>
                                        <p:cTn id="18" dur="25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tsikko ja sisältö 1">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43F951DC-D59D-FA56-2A59-A51806299CD8}"/>
              </a:ext>
            </a:extLst>
          </p:cNvPr>
          <p:cNvGrpSpPr/>
          <p:nvPr userDrawn="1"/>
        </p:nvGrpSpPr>
        <p:grpSpPr>
          <a:xfrm>
            <a:off x="5915317" y="-351501"/>
            <a:ext cx="5749341" cy="5837901"/>
            <a:chOff x="167564" y="-351501"/>
            <a:chExt cx="5749341" cy="5837901"/>
          </a:xfrm>
        </p:grpSpPr>
        <p:sp>
          <p:nvSpPr>
            <p:cNvPr id="11" name="Freeform 10">
              <a:extLst>
                <a:ext uri="{FF2B5EF4-FFF2-40B4-BE49-F238E27FC236}">
                  <a16:creationId xmlns:a16="http://schemas.microsoft.com/office/drawing/2014/main" id="{F5098FF8-54A9-AEDF-CD66-7216C558DEE9}"/>
                </a:ext>
              </a:extLst>
            </p:cNvPr>
            <p:cNvSpPr/>
            <p:nvPr userDrawn="1"/>
          </p:nvSpPr>
          <p:spPr>
            <a:xfrm>
              <a:off x="167564" y="-351501"/>
              <a:ext cx="3621282" cy="5837901"/>
            </a:xfrm>
            <a:custGeom>
              <a:avLst/>
              <a:gdLst>
                <a:gd name="connsiteX0" fmla="*/ 563838 w 2731284"/>
                <a:gd name="connsiteY0" fmla="*/ 0 h 4403486"/>
                <a:gd name="connsiteX1" fmla="*/ 755456 w 2731284"/>
                <a:gd name="connsiteY1" fmla="*/ 9676 h 4403486"/>
                <a:gd name="connsiteX2" fmla="*/ 2731284 w 2731284"/>
                <a:gd name="connsiteY2" fmla="*/ 2199166 h 4403486"/>
                <a:gd name="connsiteX3" fmla="*/ 755456 w 2731284"/>
                <a:gd name="connsiteY3" fmla="*/ 4388656 h 4403486"/>
                <a:gd name="connsiteX4" fmla="*/ 644619 w 2731284"/>
                <a:gd name="connsiteY4" fmla="*/ 4394253 h 4403486"/>
                <a:gd name="connsiteX5" fmla="*/ 553028 w 2731284"/>
                <a:gd name="connsiteY5" fmla="*/ 4403486 h 4403486"/>
                <a:gd name="connsiteX6" fmla="*/ 0 w 2731284"/>
                <a:gd name="connsiteY6" fmla="*/ 3850458 h 4403486"/>
                <a:gd name="connsiteX7" fmla="*/ 441574 w 2731284"/>
                <a:gd name="connsiteY7" fmla="*/ 3308666 h 4403486"/>
                <a:gd name="connsiteX8" fmla="*/ 531547 w 2731284"/>
                <a:gd name="connsiteY8" fmla="*/ 3299596 h 4403486"/>
                <a:gd name="connsiteX9" fmla="*/ 441574 w 2731284"/>
                <a:gd name="connsiteY9" fmla="*/ 3290526 h 4403486"/>
                <a:gd name="connsiteX10" fmla="*/ 0 w 2731284"/>
                <a:gd name="connsiteY10" fmla="*/ 2748733 h 4403486"/>
                <a:gd name="connsiteX11" fmla="*/ 441574 w 2731284"/>
                <a:gd name="connsiteY11" fmla="*/ 2206941 h 4403486"/>
                <a:gd name="connsiteX12" fmla="*/ 484304 w 2731284"/>
                <a:gd name="connsiteY12" fmla="*/ 2202633 h 4403486"/>
                <a:gd name="connsiteX13" fmla="*/ 441574 w 2731284"/>
                <a:gd name="connsiteY13" fmla="*/ 2198326 h 4403486"/>
                <a:gd name="connsiteX14" fmla="*/ 0 w 2731284"/>
                <a:gd name="connsiteY14" fmla="*/ 1656533 h 4403486"/>
                <a:gd name="connsiteX15" fmla="*/ 441574 w 2731284"/>
                <a:gd name="connsiteY15" fmla="*/ 1114741 h 4403486"/>
                <a:gd name="connsiteX16" fmla="*/ 531547 w 2731284"/>
                <a:gd name="connsiteY16" fmla="*/ 1105671 h 4403486"/>
                <a:gd name="connsiteX17" fmla="*/ 441574 w 2731284"/>
                <a:gd name="connsiteY17" fmla="*/ 1096601 h 4403486"/>
                <a:gd name="connsiteX18" fmla="*/ 0 w 2731284"/>
                <a:gd name="connsiteY18" fmla="*/ 554808 h 4403486"/>
                <a:gd name="connsiteX19" fmla="*/ 553028 w 2731284"/>
                <a:gd name="connsiteY19" fmla="*/ 1780 h 4403486"/>
                <a:gd name="connsiteX20" fmla="*/ 563838 w 2731284"/>
                <a:gd name="connsiteY20" fmla="*/ 2870 h 4403486"/>
                <a:gd name="connsiteX0" fmla="*/ 563838 w 2731284"/>
                <a:gd name="connsiteY0" fmla="*/ 0 h 4412138"/>
                <a:gd name="connsiteX1" fmla="*/ 755456 w 2731284"/>
                <a:gd name="connsiteY1" fmla="*/ 9676 h 4412138"/>
                <a:gd name="connsiteX2" fmla="*/ 2731284 w 2731284"/>
                <a:gd name="connsiteY2" fmla="*/ 2199166 h 4412138"/>
                <a:gd name="connsiteX3" fmla="*/ 755456 w 2731284"/>
                <a:gd name="connsiteY3" fmla="*/ 4388656 h 4412138"/>
                <a:gd name="connsiteX4" fmla="*/ 648109 w 2731284"/>
                <a:gd name="connsiteY4" fmla="*/ 4411704 h 4412138"/>
                <a:gd name="connsiteX5" fmla="*/ 553028 w 2731284"/>
                <a:gd name="connsiteY5" fmla="*/ 4403486 h 4412138"/>
                <a:gd name="connsiteX6" fmla="*/ 0 w 2731284"/>
                <a:gd name="connsiteY6" fmla="*/ 3850458 h 4412138"/>
                <a:gd name="connsiteX7" fmla="*/ 441574 w 2731284"/>
                <a:gd name="connsiteY7" fmla="*/ 3308666 h 4412138"/>
                <a:gd name="connsiteX8" fmla="*/ 531547 w 2731284"/>
                <a:gd name="connsiteY8" fmla="*/ 3299596 h 4412138"/>
                <a:gd name="connsiteX9" fmla="*/ 441574 w 2731284"/>
                <a:gd name="connsiteY9" fmla="*/ 3290526 h 4412138"/>
                <a:gd name="connsiteX10" fmla="*/ 0 w 2731284"/>
                <a:gd name="connsiteY10" fmla="*/ 2748733 h 4412138"/>
                <a:gd name="connsiteX11" fmla="*/ 441574 w 2731284"/>
                <a:gd name="connsiteY11" fmla="*/ 2206941 h 4412138"/>
                <a:gd name="connsiteX12" fmla="*/ 484304 w 2731284"/>
                <a:gd name="connsiteY12" fmla="*/ 2202633 h 4412138"/>
                <a:gd name="connsiteX13" fmla="*/ 441574 w 2731284"/>
                <a:gd name="connsiteY13" fmla="*/ 2198326 h 4412138"/>
                <a:gd name="connsiteX14" fmla="*/ 0 w 2731284"/>
                <a:gd name="connsiteY14" fmla="*/ 1656533 h 4412138"/>
                <a:gd name="connsiteX15" fmla="*/ 441574 w 2731284"/>
                <a:gd name="connsiteY15" fmla="*/ 1114741 h 4412138"/>
                <a:gd name="connsiteX16" fmla="*/ 531547 w 2731284"/>
                <a:gd name="connsiteY16" fmla="*/ 1105671 h 4412138"/>
                <a:gd name="connsiteX17" fmla="*/ 441574 w 2731284"/>
                <a:gd name="connsiteY17" fmla="*/ 1096601 h 4412138"/>
                <a:gd name="connsiteX18" fmla="*/ 0 w 2731284"/>
                <a:gd name="connsiteY18" fmla="*/ 554808 h 4412138"/>
                <a:gd name="connsiteX19" fmla="*/ 553028 w 2731284"/>
                <a:gd name="connsiteY19" fmla="*/ 1780 h 4412138"/>
                <a:gd name="connsiteX20" fmla="*/ 563838 w 2731284"/>
                <a:gd name="connsiteY20" fmla="*/ 2870 h 4412138"/>
                <a:gd name="connsiteX21" fmla="*/ 563838 w 2731284"/>
                <a:gd name="connsiteY21" fmla="*/ 0 h 4412138"/>
                <a:gd name="connsiteX0" fmla="*/ 563838 w 2731284"/>
                <a:gd name="connsiteY0" fmla="*/ 0 h 4403486"/>
                <a:gd name="connsiteX1" fmla="*/ 755456 w 2731284"/>
                <a:gd name="connsiteY1" fmla="*/ 9676 h 4403486"/>
                <a:gd name="connsiteX2" fmla="*/ 2731284 w 2731284"/>
                <a:gd name="connsiteY2" fmla="*/ 2199166 h 4403486"/>
                <a:gd name="connsiteX3" fmla="*/ 755456 w 2731284"/>
                <a:gd name="connsiteY3" fmla="*/ 4388656 h 4403486"/>
                <a:gd name="connsiteX4" fmla="*/ 553028 w 2731284"/>
                <a:gd name="connsiteY4" fmla="*/ 4403486 h 4403486"/>
                <a:gd name="connsiteX5" fmla="*/ 0 w 2731284"/>
                <a:gd name="connsiteY5" fmla="*/ 3850458 h 4403486"/>
                <a:gd name="connsiteX6" fmla="*/ 441574 w 2731284"/>
                <a:gd name="connsiteY6" fmla="*/ 3308666 h 4403486"/>
                <a:gd name="connsiteX7" fmla="*/ 531547 w 2731284"/>
                <a:gd name="connsiteY7" fmla="*/ 3299596 h 4403486"/>
                <a:gd name="connsiteX8" fmla="*/ 441574 w 2731284"/>
                <a:gd name="connsiteY8" fmla="*/ 3290526 h 4403486"/>
                <a:gd name="connsiteX9" fmla="*/ 0 w 2731284"/>
                <a:gd name="connsiteY9" fmla="*/ 2748733 h 4403486"/>
                <a:gd name="connsiteX10" fmla="*/ 441574 w 2731284"/>
                <a:gd name="connsiteY10" fmla="*/ 2206941 h 4403486"/>
                <a:gd name="connsiteX11" fmla="*/ 484304 w 2731284"/>
                <a:gd name="connsiteY11" fmla="*/ 2202633 h 4403486"/>
                <a:gd name="connsiteX12" fmla="*/ 441574 w 2731284"/>
                <a:gd name="connsiteY12" fmla="*/ 2198326 h 4403486"/>
                <a:gd name="connsiteX13" fmla="*/ 0 w 2731284"/>
                <a:gd name="connsiteY13" fmla="*/ 1656533 h 4403486"/>
                <a:gd name="connsiteX14" fmla="*/ 441574 w 2731284"/>
                <a:gd name="connsiteY14" fmla="*/ 1114741 h 4403486"/>
                <a:gd name="connsiteX15" fmla="*/ 531547 w 2731284"/>
                <a:gd name="connsiteY15" fmla="*/ 1105671 h 4403486"/>
                <a:gd name="connsiteX16" fmla="*/ 441574 w 2731284"/>
                <a:gd name="connsiteY16" fmla="*/ 1096601 h 4403486"/>
                <a:gd name="connsiteX17" fmla="*/ 0 w 2731284"/>
                <a:gd name="connsiteY17" fmla="*/ 554808 h 4403486"/>
                <a:gd name="connsiteX18" fmla="*/ 553028 w 2731284"/>
                <a:gd name="connsiteY18" fmla="*/ 1780 h 4403486"/>
                <a:gd name="connsiteX19" fmla="*/ 563838 w 2731284"/>
                <a:gd name="connsiteY19" fmla="*/ 2870 h 4403486"/>
                <a:gd name="connsiteX20" fmla="*/ 563838 w 2731284"/>
                <a:gd name="connsiteY20" fmla="*/ 0 h 4403486"/>
                <a:gd name="connsiteX0" fmla="*/ 563838 w 2731284"/>
                <a:gd name="connsiteY0" fmla="*/ 0 h 4403486"/>
                <a:gd name="connsiteX1" fmla="*/ 755456 w 2731284"/>
                <a:gd name="connsiteY1" fmla="*/ 9676 h 4403486"/>
                <a:gd name="connsiteX2" fmla="*/ 2731284 w 2731284"/>
                <a:gd name="connsiteY2" fmla="*/ 2199166 h 4403486"/>
                <a:gd name="connsiteX3" fmla="*/ 755456 w 2731284"/>
                <a:gd name="connsiteY3" fmla="*/ 4388656 h 4403486"/>
                <a:gd name="connsiteX4" fmla="*/ 553028 w 2731284"/>
                <a:gd name="connsiteY4" fmla="*/ 4403486 h 4403486"/>
                <a:gd name="connsiteX5" fmla="*/ 0 w 2731284"/>
                <a:gd name="connsiteY5" fmla="*/ 3850458 h 4403486"/>
                <a:gd name="connsiteX6" fmla="*/ 441574 w 2731284"/>
                <a:gd name="connsiteY6" fmla="*/ 3308666 h 4403486"/>
                <a:gd name="connsiteX7" fmla="*/ 531547 w 2731284"/>
                <a:gd name="connsiteY7" fmla="*/ 3299596 h 4403486"/>
                <a:gd name="connsiteX8" fmla="*/ 441574 w 2731284"/>
                <a:gd name="connsiteY8" fmla="*/ 3290526 h 4403486"/>
                <a:gd name="connsiteX9" fmla="*/ 0 w 2731284"/>
                <a:gd name="connsiteY9" fmla="*/ 2748733 h 4403486"/>
                <a:gd name="connsiteX10" fmla="*/ 441574 w 2731284"/>
                <a:gd name="connsiteY10" fmla="*/ 2206941 h 4403486"/>
                <a:gd name="connsiteX11" fmla="*/ 484304 w 2731284"/>
                <a:gd name="connsiteY11" fmla="*/ 2202633 h 4403486"/>
                <a:gd name="connsiteX12" fmla="*/ 441574 w 2731284"/>
                <a:gd name="connsiteY12" fmla="*/ 2198326 h 4403486"/>
                <a:gd name="connsiteX13" fmla="*/ 0 w 2731284"/>
                <a:gd name="connsiteY13" fmla="*/ 1656533 h 4403486"/>
                <a:gd name="connsiteX14" fmla="*/ 441574 w 2731284"/>
                <a:gd name="connsiteY14" fmla="*/ 1114741 h 4403486"/>
                <a:gd name="connsiteX15" fmla="*/ 531547 w 2731284"/>
                <a:gd name="connsiteY15" fmla="*/ 1105671 h 4403486"/>
                <a:gd name="connsiteX16" fmla="*/ 441574 w 2731284"/>
                <a:gd name="connsiteY16" fmla="*/ 1096601 h 4403486"/>
                <a:gd name="connsiteX17" fmla="*/ 0 w 2731284"/>
                <a:gd name="connsiteY17" fmla="*/ 554808 h 4403486"/>
                <a:gd name="connsiteX18" fmla="*/ 553028 w 2731284"/>
                <a:gd name="connsiteY18" fmla="*/ 1780 h 4403486"/>
                <a:gd name="connsiteX19" fmla="*/ 563838 w 2731284"/>
                <a:gd name="connsiteY19" fmla="*/ 2870 h 4403486"/>
                <a:gd name="connsiteX20" fmla="*/ 563838 w 2731284"/>
                <a:gd name="connsiteY20" fmla="*/ 0 h 4403486"/>
                <a:gd name="connsiteX0" fmla="*/ 563838 w 2731284"/>
                <a:gd name="connsiteY0" fmla="*/ 0 h 4404466"/>
                <a:gd name="connsiteX1" fmla="*/ 755456 w 2731284"/>
                <a:gd name="connsiteY1" fmla="*/ 9676 h 4404466"/>
                <a:gd name="connsiteX2" fmla="*/ 2731284 w 2731284"/>
                <a:gd name="connsiteY2" fmla="*/ 2199166 h 4404466"/>
                <a:gd name="connsiteX3" fmla="*/ 755456 w 2731284"/>
                <a:gd name="connsiteY3" fmla="*/ 4388656 h 4404466"/>
                <a:gd name="connsiteX4" fmla="*/ 553028 w 2731284"/>
                <a:gd name="connsiteY4" fmla="*/ 4403486 h 4404466"/>
                <a:gd name="connsiteX5" fmla="*/ 0 w 2731284"/>
                <a:gd name="connsiteY5" fmla="*/ 3850458 h 4404466"/>
                <a:gd name="connsiteX6" fmla="*/ 441574 w 2731284"/>
                <a:gd name="connsiteY6" fmla="*/ 3308666 h 4404466"/>
                <a:gd name="connsiteX7" fmla="*/ 531547 w 2731284"/>
                <a:gd name="connsiteY7" fmla="*/ 3299596 h 4404466"/>
                <a:gd name="connsiteX8" fmla="*/ 441574 w 2731284"/>
                <a:gd name="connsiteY8" fmla="*/ 3290526 h 4404466"/>
                <a:gd name="connsiteX9" fmla="*/ 0 w 2731284"/>
                <a:gd name="connsiteY9" fmla="*/ 2748733 h 4404466"/>
                <a:gd name="connsiteX10" fmla="*/ 441574 w 2731284"/>
                <a:gd name="connsiteY10" fmla="*/ 2206941 h 4404466"/>
                <a:gd name="connsiteX11" fmla="*/ 484304 w 2731284"/>
                <a:gd name="connsiteY11" fmla="*/ 2202633 h 4404466"/>
                <a:gd name="connsiteX12" fmla="*/ 441574 w 2731284"/>
                <a:gd name="connsiteY12" fmla="*/ 2198326 h 4404466"/>
                <a:gd name="connsiteX13" fmla="*/ 0 w 2731284"/>
                <a:gd name="connsiteY13" fmla="*/ 1656533 h 4404466"/>
                <a:gd name="connsiteX14" fmla="*/ 441574 w 2731284"/>
                <a:gd name="connsiteY14" fmla="*/ 1114741 h 4404466"/>
                <a:gd name="connsiteX15" fmla="*/ 531547 w 2731284"/>
                <a:gd name="connsiteY15" fmla="*/ 1105671 h 4404466"/>
                <a:gd name="connsiteX16" fmla="*/ 441574 w 2731284"/>
                <a:gd name="connsiteY16" fmla="*/ 1096601 h 4404466"/>
                <a:gd name="connsiteX17" fmla="*/ 0 w 2731284"/>
                <a:gd name="connsiteY17" fmla="*/ 554808 h 4404466"/>
                <a:gd name="connsiteX18" fmla="*/ 553028 w 2731284"/>
                <a:gd name="connsiteY18" fmla="*/ 1780 h 4404466"/>
                <a:gd name="connsiteX19" fmla="*/ 563838 w 2731284"/>
                <a:gd name="connsiteY19" fmla="*/ 2870 h 4404466"/>
                <a:gd name="connsiteX20" fmla="*/ 563838 w 2731284"/>
                <a:gd name="connsiteY20" fmla="*/ 0 h 4404466"/>
                <a:gd name="connsiteX0" fmla="*/ 563838 w 2731284"/>
                <a:gd name="connsiteY0" fmla="*/ 0 h 4405270"/>
                <a:gd name="connsiteX1" fmla="*/ 755456 w 2731284"/>
                <a:gd name="connsiteY1" fmla="*/ 9676 h 4405270"/>
                <a:gd name="connsiteX2" fmla="*/ 2731284 w 2731284"/>
                <a:gd name="connsiteY2" fmla="*/ 2199166 h 4405270"/>
                <a:gd name="connsiteX3" fmla="*/ 755456 w 2731284"/>
                <a:gd name="connsiteY3" fmla="*/ 4388656 h 4405270"/>
                <a:gd name="connsiteX4" fmla="*/ 553028 w 2731284"/>
                <a:gd name="connsiteY4" fmla="*/ 4403486 h 4405270"/>
                <a:gd name="connsiteX5" fmla="*/ 0 w 2731284"/>
                <a:gd name="connsiteY5" fmla="*/ 3850458 h 4405270"/>
                <a:gd name="connsiteX6" fmla="*/ 441574 w 2731284"/>
                <a:gd name="connsiteY6" fmla="*/ 3308666 h 4405270"/>
                <a:gd name="connsiteX7" fmla="*/ 531547 w 2731284"/>
                <a:gd name="connsiteY7" fmla="*/ 3299596 h 4405270"/>
                <a:gd name="connsiteX8" fmla="*/ 441574 w 2731284"/>
                <a:gd name="connsiteY8" fmla="*/ 3290526 h 4405270"/>
                <a:gd name="connsiteX9" fmla="*/ 0 w 2731284"/>
                <a:gd name="connsiteY9" fmla="*/ 2748733 h 4405270"/>
                <a:gd name="connsiteX10" fmla="*/ 441574 w 2731284"/>
                <a:gd name="connsiteY10" fmla="*/ 2206941 h 4405270"/>
                <a:gd name="connsiteX11" fmla="*/ 484304 w 2731284"/>
                <a:gd name="connsiteY11" fmla="*/ 2202633 h 4405270"/>
                <a:gd name="connsiteX12" fmla="*/ 441574 w 2731284"/>
                <a:gd name="connsiteY12" fmla="*/ 2198326 h 4405270"/>
                <a:gd name="connsiteX13" fmla="*/ 0 w 2731284"/>
                <a:gd name="connsiteY13" fmla="*/ 1656533 h 4405270"/>
                <a:gd name="connsiteX14" fmla="*/ 441574 w 2731284"/>
                <a:gd name="connsiteY14" fmla="*/ 1114741 h 4405270"/>
                <a:gd name="connsiteX15" fmla="*/ 531547 w 2731284"/>
                <a:gd name="connsiteY15" fmla="*/ 1105671 h 4405270"/>
                <a:gd name="connsiteX16" fmla="*/ 441574 w 2731284"/>
                <a:gd name="connsiteY16" fmla="*/ 1096601 h 4405270"/>
                <a:gd name="connsiteX17" fmla="*/ 0 w 2731284"/>
                <a:gd name="connsiteY17" fmla="*/ 554808 h 4405270"/>
                <a:gd name="connsiteX18" fmla="*/ 553028 w 2731284"/>
                <a:gd name="connsiteY18" fmla="*/ 1780 h 4405270"/>
                <a:gd name="connsiteX19" fmla="*/ 563838 w 2731284"/>
                <a:gd name="connsiteY19" fmla="*/ 2870 h 4405270"/>
                <a:gd name="connsiteX20" fmla="*/ 563838 w 2731284"/>
                <a:gd name="connsiteY20" fmla="*/ 0 h 4405270"/>
                <a:gd name="connsiteX0" fmla="*/ 563838 w 2731284"/>
                <a:gd name="connsiteY0" fmla="*/ 0 h 4406620"/>
                <a:gd name="connsiteX1" fmla="*/ 755456 w 2731284"/>
                <a:gd name="connsiteY1" fmla="*/ 9676 h 4406620"/>
                <a:gd name="connsiteX2" fmla="*/ 2731284 w 2731284"/>
                <a:gd name="connsiteY2" fmla="*/ 2199166 h 4406620"/>
                <a:gd name="connsiteX3" fmla="*/ 755456 w 2731284"/>
                <a:gd name="connsiteY3" fmla="*/ 4388656 h 4406620"/>
                <a:gd name="connsiteX4" fmla="*/ 553028 w 2731284"/>
                <a:gd name="connsiteY4" fmla="*/ 4403486 h 4406620"/>
                <a:gd name="connsiteX5" fmla="*/ 0 w 2731284"/>
                <a:gd name="connsiteY5" fmla="*/ 3850458 h 4406620"/>
                <a:gd name="connsiteX6" fmla="*/ 441574 w 2731284"/>
                <a:gd name="connsiteY6" fmla="*/ 3308666 h 4406620"/>
                <a:gd name="connsiteX7" fmla="*/ 531547 w 2731284"/>
                <a:gd name="connsiteY7" fmla="*/ 3299596 h 4406620"/>
                <a:gd name="connsiteX8" fmla="*/ 441574 w 2731284"/>
                <a:gd name="connsiteY8" fmla="*/ 3290526 h 4406620"/>
                <a:gd name="connsiteX9" fmla="*/ 0 w 2731284"/>
                <a:gd name="connsiteY9" fmla="*/ 2748733 h 4406620"/>
                <a:gd name="connsiteX10" fmla="*/ 441574 w 2731284"/>
                <a:gd name="connsiteY10" fmla="*/ 2206941 h 4406620"/>
                <a:gd name="connsiteX11" fmla="*/ 484304 w 2731284"/>
                <a:gd name="connsiteY11" fmla="*/ 2202633 h 4406620"/>
                <a:gd name="connsiteX12" fmla="*/ 441574 w 2731284"/>
                <a:gd name="connsiteY12" fmla="*/ 2198326 h 4406620"/>
                <a:gd name="connsiteX13" fmla="*/ 0 w 2731284"/>
                <a:gd name="connsiteY13" fmla="*/ 1656533 h 4406620"/>
                <a:gd name="connsiteX14" fmla="*/ 441574 w 2731284"/>
                <a:gd name="connsiteY14" fmla="*/ 1114741 h 4406620"/>
                <a:gd name="connsiteX15" fmla="*/ 531547 w 2731284"/>
                <a:gd name="connsiteY15" fmla="*/ 1105671 h 4406620"/>
                <a:gd name="connsiteX16" fmla="*/ 441574 w 2731284"/>
                <a:gd name="connsiteY16" fmla="*/ 1096601 h 4406620"/>
                <a:gd name="connsiteX17" fmla="*/ 0 w 2731284"/>
                <a:gd name="connsiteY17" fmla="*/ 554808 h 4406620"/>
                <a:gd name="connsiteX18" fmla="*/ 553028 w 2731284"/>
                <a:gd name="connsiteY18" fmla="*/ 1780 h 4406620"/>
                <a:gd name="connsiteX19" fmla="*/ 563838 w 2731284"/>
                <a:gd name="connsiteY19" fmla="*/ 2870 h 4406620"/>
                <a:gd name="connsiteX20" fmla="*/ 563838 w 2731284"/>
                <a:gd name="connsiteY20" fmla="*/ 0 h 4406620"/>
                <a:gd name="connsiteX0" fmla="*/ 563838 w 2731284"/>
                <a:gd name="connsiteY0" fmla="*/ 0 h 4407178"/>
                <a:gd name="connsiteX1" fmla="*/ 755456 w 2731284"/>
                <a:gd name="connsiteY1" fmla="*/ 9676 h 4407178"/>
                <a:gd name="connsiteX2" fmla="*/ 2731284 w 2731284"/>
                <a:gd name="connsiteY2" fmla="*/ 2199166 h 4407178"/>
                <a:gd name="connsiteX3" fmla="*/ 755456 w 2731284"/>
                <a:gd name="connsiteY3" fmla="*/ 4388656 h 4407178"/>
                <a:gd name="connsiteX4" fmla="*/ 553028 w 2731284"/>
                <a:gd name="connsiteY4" fmla="*/ 4403486 h 4407178"/>
                <a:gd name="connsiteX5" fmla="*/ 0 w 2731284"/>
                <a:gd name="connsiteY5" fmla="*/ 3850458 h 4407178"/>
                <a:gd name="connsiteX6" fmla="*/ 441574 w 2731284"/>
                <a:gd name="connsiteY6" fmla="*/ 3308666 h 4407178"/>
                <a:gd name="connsiteX7" fmla="*/ 531547 w 2731284"/>
                <a:gd name="connsiteY7" fmla="*/ 3299596 h 4407178"/>
                <a:gd name="connsiteX8" fmla="*/ 441574 w 2731284"/>
                <a:gd name="connsiteY8" fmla="*/ 3290526 h 4407178"/>
                <a:gd name="connsiteX9" fmla="*/ 0 w 2731284"/>
                <a:gd name="connsiteY9" fmla="*/ 2748733 h 4407178"/>
                <a:gd name="connsiteX10" fmla="*/ 441574 w 2731284"/>
                <a:gd name="connsiteY10" fmla="*/ 2206941 h 4407178"/>
                <a:gd name="connsiteX11" fmla="*/ 484304 w 2731284"/>
                <a:gd name="connsiteY11" fmla="*/ 2202633 h 4407178"/>
                <a:gd name="connsiteX12" fmla="*/ 441574 w 2731284"/>
                <a:gd name="connsiteY12" fmla="*/ 2198326 h 4407178"/>
                <a:gd name="connsiteX13" fmla="*/ 0 w 2731284"/>
                <a:gd name="connsiteY13" fmla="*/ 1656533 h 4407178"/>
                <a:gd name="connsiteX14" fmla="*/ 441574 w 2731284"/>
                <a:gd name="connsiteY14" fmla="*/ 1114741 h 4407178"/>
                <a:gd name="connsiteX15" fmla="*/ 531547 w 2731284"/>
                <a:gd name="connsiteY15" fmla="*/ 1105671 h 4407178"/>
                <a:gd name="connsiteX16" fmla="*/ 441574 w 2731284"/>
                <a:gd name="connsiteY16" fmla="*/ 1096601 h 4407178"/>
                <a:gd name="connsiteX17" fmla="*/ 0 w 2731284"/>
                <a:gd name="connsiteY17" fmla="*/ 554808 h 4407178"/>
                <a:gd name="connsiteX18" fmla="*/ 553028 w 2731284"/>
                <a:gd name="connsiteY18" fmla="*/ 1780 h 4407178"/>
                <a:gd name="connsiteX19" fmla="*/ 563838 w 2731284"/>
                <a:gd name="connsiteY19" fmla="*/ 2870 h 4407178"/>
                <a:gd name="connsiteX20" fmla="*/ 563838 w 2731284"/>
                <a:gd name="connsiteY20" fmla="*/ 0 h 4407178"/>
                <a:gd name="connsiteX0" fmla="*/ 563838 w 2731284"/>
                <a:gd name="connsiteY0" fmla="*/ 0 h 4406620"/>
                <a:gd name="connsiteX1" fmla="*/ 755456 w 2731284"/>
                <a:gd name="connsiteY1" fmla="*/ 9676 h 4406620"/>
                <a:gd name="connsiteX2" fmla="*/ 2731284 w 2731284"/>
                <a:gd name="connsiteY2" fmla="*/ 2199166 h 4406620"/>
                <a:gd name="connsiteX3" fmla="*/ 755456 w 2731284"/>
                <a:gd name="connsiteY3" fmla="*/ 4388656 h 4406620"/>
                <a:gd name="connsiteX4" fmla="*/ 553028 w 2731284"/>
                <a:gd name="connsiteY4" fmla="*/ 4403486 h 4406620"/>
                <a:gd name="connsiteX5" fmla="*/ 0 w 2731284"/>
                <a:gd name="connsiteY5" fmla="*/ 3850458 h 4406620"/>
                <a:gd name="connsiteX6" fmla="*/ 441574 w 2731284"/>
                <a:gd name="connsiteY6" fmla="*/ 3308666 h 4406620"/>
                <a:gd name="connsiteX7" fmla="*/ 531547 w 2731284"/>
                <a:gd name="connsiteY7" fmla="*/ 3299596 h 4406620"/>
                <a:gd name="connsiteX8" fmla="*/ 441574 w 2731284"/>
                <a:gd name="connsiteY8" fmla="*/ 3290526 h 4406620"/>
                <a:gd name="connsiteX9" fmla="*/ 0 w 2731284"/>
                <a:gd name="connsiteY9" fmla="*/ 2748733 h 4406620"/>
                <a:gd name="connsiteX10" fmla="*/ 441574 w 2731284"/>
                <a:gd name="connsiteY10" fmla="*/ 2206941 h 4406620"/>
                <a:gd name="connsiteX11" fmla="*/ 484304 w 2731284"/>
                <a:gd name="connsiteY11" fmla="*/ 2202633 h 4406620"/>
                <a:gd name="connsiteX12" fmla="*/ 441574 w 2731284"/>
                <a:gd name="connsiteY12" fmla="*/ 2198326 h 4406620"/>
                <a:gd name="connsiteX13" fmla="*/ 0 w 2731284"/>
                <a:gd name="connsiteY13" fmla="*/ 1656533 h 4406620"/>
                <a:gd name="connsiteX14" fmla="*/ 441574 w 2731284"/>
                <a:gd name="connsiteY14" fmla="*/ 1114741 h 4406620"/>
                <a:gd name="connsiteX15" fmla="*/ 531547 w 2731284"/>
                <a:gd name="connsiteY15" fmla="*/ 1105671 h 4406620"/>
                <a:gd name="connsiteX16" fmla="*/ 441574 w 2731284"/>
                <a:gd name="connsiteY16" fmla="*/ 1096601 h 4406620"/>
                <a:gd name="connsiteX17" fmla="*/ 0 w 2731284"/>
                <a:gd name="connsiteY17" fmla="*/ 554808 h 4406620"/>
                <a:gd name="connsiteX18" fmla="*/ 553028 w 2731284"/>
                <a:gd name="connsiteY18" fmla="*/ 1780 h 4406620"/>
                <a:gd name="connsiteX19" fmla="*/ 563838 w 2731284"/>
                <a:gd name="connsiteY19" fmla="*/ 2870 h 4406620"/>
                <a:gd name="connsiteX20" fmla="*/ 563838 w 2731284"/>
                <a:gd name="connsiteY20" fmla="*/ 0 h 4406620"/>
                <a:gd name="connsiteX0" fmla="*/ 563838 w 2731284"/>
                <a:gd name="connsiteY0" fmla="*/ 0 h 4403486"/>
                <a:gd name="connsiteX1" fmla="*/ 755456 w 2731284"/>
                <a:gd name="connsiteY1" fmla="*/ 9676 h 4403486"/>
                <a:gd name="connsiteX2" fmla="*/ 2731284 w 2731284"/>
                <a:gd name="connsiteY2" fmla="*/ 2199166 h 4403486"/>
                <a:gd name="connsiteX3" fmla="*/ 755456 w 2731284"/>
                <a:gd name="connsiteY3" fmla="*/ 4388656 h 4403486"/>
                <a:gd name="connsiteX4" fmla="*/ 553028 w 2731284"/>
                <a:gd name="connsiteY4" fmla="*/ 4403486 h 4403486"/>
                <a:gd name="connsiteX5" fmla="*/ 0 w 2731284"/>
                <a:gd name="connsiteY5" fmla="*/ 3850458 h 4403486"/>
                <a:gd name="connsiteX6" fmla="*/ 441574 w 2731284"/>
                <a:gd name="connsiteY6" fmla="*/ 3308666 h 4403486"/>
                <a:gd name="connsiteX7" fmla="*/ 531547 w 2731284"/>
                <a:gd name="connsiteY7" fmla="*/ 3299596 h 4403486"/>
                <a:gd name="connsiteX8" fmla="*/ 441574 w 2731284"/>
                <a:gd name="connsiteY8" fmla="*/ 3290526 h 4403486"/>
                <a:gd name="connsiteX9" fmla="*/ 0 w 2731284"/>
                <a:gd name="connsiteY9" fmla="*/ 2748733 h 4403486"/>
                <a:gd name="connsiteX10" fmla="*/ 441574 w 2731284"/>
                <a:gd name="connsiteY10" fmla="*/ 2206941 h 4403486"/>
                <a:gd name="connsiteX11" fmla="*/ 484304 w 2731284"/>
                <a:gd name="connsiteY11" fmla="*/ 2202633 h 4403486"/>
                <a:gd name="connsiteX12" fmla="*/ 441574 w 2731284"/>
                <a:gd name="connsiteY12" fmla="*/ 2198326 h 4403486"/>
                <a:gd name="connsiteX13" fmla="*/ 0 w 2731284"/>
                <a:gd name="connsiteY13" fmla="*/ 1656533 h 4403486"/>
                <a:gd name="connsiteX14" fmla="*/ 441574 w 2731284"/>
                <a:gd name="connsiteY14" fmla="*/ 1114741 h 4403486"/>
                <a:gd name="connsiteX15" fmla="*/ 531547 w 2731284"/>
                <a:gd name="connsiteY15" fmla="*/ 1105671 h 4403486"/>
                <a:gd name="connsiteX16" fmla="*/ 441574 w 2731284"/>
                <a:gd name="connsiteY16" fmla="*/ 1096601 h 4403486"/>
                <a:gd name="connsiteX17" fmla="*/ 0 w 2731284"/>
                <a:gd name="connsiteY17" fmla="*/ 554808 h 4403486"/>
                <a:gd name="connsiteX18" fmla="*/ 553028 w 2731284"/>
                <a:gd name="connsiteY18" fmla="*/ 1780 h 4403486"/>
                <a:gd name="connsiteX19" fmla="*/ 563838 w 2731284"/>
                <a:gd name="connsiteY19" fmla="*/ 2870 h 4403486"/>
                <a:gd name="connsiteX20" fmla="*/ 563838 w 2731284"/>
                <a:gd name="connsiteY20" fmla="*/ 0 h 4403486"/>
                <a:gd name="connsiteX0" fmla="*/ 563838 w 2731284"/>
                <a:gd name="connsiteY0" fmla="*/ 618 h 4404104"/>
                <a:gd name="connsiteX1" fmla="*/ 755456 w 2731284"/>
                <a:gd name="connsiteY1" fmla="*/ 10294 h 4404104"/>
                <a:gd name="connsiteX2" fmla="*/ 2731284 w 2731284"/>
                <a:gd name="connsiteY2" fmla="*/ 2199784 h 4404104"/>
                <a:gd name="connsiteX3" fmla="*/ 755456 w 2731284"/>
                <a:gd name="connsiteY3" fmla="*/ 4389274 h 4404104"/>
                <a:gd name="connsiteX4" fmla="*/ 553028 w 2731284"/>
                <a:gd name="connsiteY4" fmla="*/ 4404104 h 4404104"/>
                <a:gd name="connsiteX5" fmla="*/ 0 w 2731284"/>
                <a:gd name="connsiteY5" fmla="*/ 3851076 h 4404104"/>
                <a:gd name="connsiteX6" fmla="*/ 441574 w 2731284"/>
                <a:gd name="connsiteY6" fmla="*/ 3309284 h 4404104"/>
                <a:gd name="connsiteX7" fmla="*/ 531547 w 2731284"/>
                <a:gd name="connsiteY7" fmla="*/ 3300214 h 4404104"/>
                <a:gd name="connsiteX8" fmla="*/ 441574 w 2731284"/>
                <a:gd name="connsiteY8" fmla="*/ 3291144 h 4404104"/>
                <a:gd name="connsiteX9" fmla="*/ 0 w 2731284"/>
                <a:gd name="connsiteY9" fmla="*/ 2749351 h 4404104"/>
                <a:gd name="connsiteX10" fmla="*/ 441574 w 2731284"/>
                <a:gd name="connsiteY10" fmla="*/ 2207559 h 4404104"/>
                <a:gd name="connsiteX11" fmla="*/ 484304 w 2731284"/>
                <a:gd name="connsiteY11" fmla="*/ 2203251 h 4404104"/>
                <a:gd name="connsiteX12" fmla="*/ 441574 w 2731284"/>
                <a:gd name="connsiteY12" fmla="*/ 2198944 h 4404104"/>
                <a:gd name="connsiteX13" fmla="*/ 0 w 2731284"/>
                <a:gd name="connsiteY13" fmla="*/ 1657151 h 4404104"/>
                <a:gd name="connsiteX14" fmla="*/ 441574 w 2731284"/>
                <a:gd name="connsiteY14" fmla="*/ 1115359 h 4404104"/>
                <a:gd name="connsiteX15" fmla="*/ 531547 w 2731284"/>
                <a:gd name="connsiteY15" fmla="*/ 1106289 h 4404104"/>
                <a:gd name="connsiteX16" fmla="*/ 441574 w 2731284"/>
                <a:gd name="connsiteY16" fmla="*/ 1097219 h 4404104"/>
                <a:gd name="connsiteX17" fmla="*/ 0 w 2731284"/>
                <a:gd name="connsiteY17" fmla="*/ 555426 h 4404104"/>
                <a:gd name="connsiteX18" fmla="*/ 553028 w 2731284"/>
                <a:gd name="connsiteY18" fmla="*/ 2398 h 4404104"/>
                <a:gd name="connsiteX19" fmla="*/ 563838 w 2731284"/>
                <a:gd name="connsiteY19" fmla="*/ 3488 h 4404104"/>
                <a:gd name="connsiteX20" fmla="*/ 563838 w 2731284"/>
                <a:gd name="connsiteY20" fmla="*/ 618 h 4404104"/>
                <a:gd name="connsiteX0" fmla="*/ 652738 w 2731284"/>
                <a:gd name="connsiteY0" fmla="*/ 265 h 4419626"/>
                <a:gd name="connsiteX1" fmla="*/ 755456 w 2731284"/>
                <a:gd name="connsiteY1" fmla="*/ 25816 h 4419626"/>
                <a:gd name="connsiteX2" fmla="*/ 2731284 w 2731284"/>
                <a:gd name="connsiteY2" fmla="*/ 2215306 h 4419626"/>
                <a:gd name="connsiteX3" fmla="*/ 755456 w 2731284"/>
                <a:gd name="connsiteY3" fmla="*/ 4404796 h 4419626"/>
                <a:gd name="connsiteX4" fmla="*/ 553028 w 2731284"/>
                <a:gd name="connsiteY4" fmla="*/ 4419626 h 4419626"/>
                <a:gd name="connsiteX5" fmla="*/ 0 w 2731284"/>
                <a:gd name="connsiteY5" fmla="*/ 3866598 h 4419626"/>
                <a:gd name="connsiteX6" fmla="*/ 441574 w 2731284"/>
                <a:gd name="connsiteY6" fmla="*/ 3324806 h 4419626"/>
                <a:gd name="connsiteX7" fmla="*/ 531547 w 2731284"/>
                <a:gd name="connsiteY7" fmla="*/ 3315736 h 4419626"/>
                <a:gd name="connsiteX8" fmla="*/ 441574 w 2731284"/>
                <a:gd name="connsiteY8" fmla="*/ 3306666 h 4419626"/>
                <a:gd name="connsiteX9" fmla="*/ 0 w 2731284"/>
                <a:gd name="connsiteY9" fmla="*/ 2764873 h 4419626"/>
                <a:gd name="connsiteX10" fmla="*/ 441574 w 2731284"/>
                <a:gd name="connsiteY10" fmla="*/ 2223081 h 4419626"/>
                <a:gd name="connsiteX11" fmla="*/ 484304 w 2731284"/>
                <a:gd name="connsiteY11" fmla="*/ 2218773 h 4419626"/>
                <a:gd name="connsiteX12" fmla="*/ 441574 w 2731284"/>
                <a:gd name="connsiteY12" fmla="*/ 2214466 h 4419626"/>
                <a:gd name="connsiteX13" fmla="*/ 0 w 2731284"/>
                <a:gd name="connsiteY13" fmla="*/ 1672673 h 4419626"/>
                <a:gd name="connsiteX14" fmla="*/ 441574 w 2731284"/>
                <a:gd name="connsiteY14" fmla="*/ 1130881 h 4419626"/>
                <a:gd name="connsiteX15" fmla="*/ 531547 w 2731284"/>
                <a:gd name="connsiteY15" fmla="*/ 1121811 h 4419626"/>
                <a:gd name="connsiteX16" fmla="*/ 441574 w 2731284"/>
                <a:gd name="connsiteY16" fmla="*/ 1112741 h 4419626"/>
                <a:gd name="connsiteX17" fmla="*/ 0 w 2731284"/>
                <a:gd name="connsiteY17" fmla="*/ 570948 h 4419626"/>
                <a:gd name="connsiteX18" fmla="*/ 553028 w 2731284"/>
                <a:gd name="connsiteY18" fmla="*/ 17920 h 4419626"/>
                <a:gd name="connsiteX19" fmla="*/ 563838 w 2731284"/>
                <a:gd name="connsiteY19" fmla="*/ 19010 h 4419626"/>
                <a:gd name="connsiteX20" fmla="*/ 652738 w 2731284"/>
                <a:gd name="connsiteY20" fmla="*/ 265 h 4419626"/>
                <a:gd name="connsiteX0" fmla="*/ 563838 w 2731284"/>
                <a:gd name="connsiteY0" fmla="*/ 1090 h 4401706"/>
                <a:gd name="connsiteX1" fmla="*/ 755456 w 2731284"/>
                <a:gd name="connsiteY1" fmla="*/ 7896 h 4401706"/>
                <a:gd name="connsiteX2" fmla="*/ 2731284 w 2731284"/>
                <a:gd name="connsiteY2" fmla="*/ 2197386 h 4401706"/>
                <a:gd name="connsiteX3" fmla="*/ 755456 w 2731284"/>
                <a:gd name="connsiteY3" fmla="*/ 4386876 h 4401706"/>
                <a:gd name="connsiteX4" fmla="*/ 553028 w 2731284"/>
                <a:gd name="connsiteY4" fmla="*/ 4401706 h 4401706"/>
                <a:gd name="connsiteX5" fmla="*/ 0 w 2731284"/>
                <a:gd name="connsiteY5" fmla="*/ 3848678 h 4401706"/>
                <a:gd name="connsiteX6" fmla="*/ 441574 w 2731284"/>
                <a:gd name="connsiteY6" fmla="*/ 3306886 h 4401706"/>
                <a:gd name="connsiteX7" fmla="*/ 531547 w 2731284"/>
                <a:gd name="connsiteY7" fmla="*/ 3297816 h 4401706"/>
                <a:gd name="connsiteX8" fmla="*/ 441574 w 2731284"/>
                <a:gd name="connsiteY8" fmla="*/ 3288746 h 4401706"/>
                <a:gd name="connsiteX9" fmla="*/ 0 w 2731284"/>
                <a:gd name="connsiteY9" fmla="*/ 2746953 h 4401706"/>
                <a:gd name="connsiteX10" fmla="*/ 441574 w 2731284"/>
                <a:gd name="connsiteY10" fmla="*/ 2205161 h 4401706"/>
                <a:gd name="connsiteX11" fmla="*/ 484304 w 2731284"/>
                <a:gd name="connsiteY11" fmla="*/ 2200853 h 4401706"/>
                <a:gd name="connsiteX12" fmla="*/ 441574 w 2731284"/>
                <a:gd name="connsiteY12" fmla="*/ 2196546 h 4401706"/>
                <a:gd name="connsiteX13" fmla="*/ 0 w 2731284"/>
                <a:gd name="connsiteY13" fmla="*/ 1654753 h 4401706"/>
                <a:gd name="connsiteX14" fmla="*/ 441574 w 2731284"/>
                <a:gd name="connsiteY14" fmla="*/ 1112961 h 4401706"/>
                <a:gd name="connsiteX15" fmla="*/ 531547 w 2731284"/>
                <a:gd name="connsiteY15" fmla="*/ 1103891 h 4401706"/>
                <a:gd name="connsiteX16" fmla="*/ 441574 w 2731284"/>
                <a:gd name="connsiteY16" fmla="*/ 1094821 h 4401706"/>
                <a:gd name="connsiteX17" fmla="*/ 0 w 2731284"/>
                <a:gd name="connsiteY17" fmla="*/ 553028 h 4401706"/>
                <a:gd name="connsiteX18" fmla="*/ 553028 w 2731284"/>
                <a:gd name="connsiteY18" fmla="*/ 0 h 4401706"/>
                <a:gd name="connsiteX19" fmla="*/ 563838 w 2731284"/>
                <a:gd name="connsiteY19" fmla="*/ 1090 h 4401706"/>
                <a:gd name="connsiteX0" fmla="*/ 630513 w 2731284"/>
                <a:gd name="connsiteY0" fmla="*/ 0 h 4406966"/>
                <a:gd name="connsiteX1" fmla="*/ 755456 w 2731284"/>
                <a:gd name="connsiteY1" fmla="*/ 13156 h 4406966"/>
                <a:gd name="connsiteX2" fmla="*/ 2731284 w 2731284"/>
                <a:gd name="connsiteY2" fmla="*/ 2202646 h 4406966"/>
                <a:gd name="connsiteX3" fmla="*/ 755456 w 2731284"/>
                <a:gd name="connsiteY3" fmla="*/ 4392136 h 4406966"/>
                <a:gd name="connsiteX4" fmla="*/ 553028 w 2731284"/>
                <a:gd name="connsiteY4" fmla="*/ 4406966 h 4406966"/>
                <a:gd name="connsiteX5" fmla="*/ 0 w 2731284"/>
                <a:gd name="connsiteY5" fmla="*/ 3853938 h 4406966"/>
                <a:gd name="connsiteX6" fmla="*/ 441574 w 2731284"/>
                <a:gd name="connsiteY6" fmla="*/ 3312146 h 4406966"/>
                <a:gd name="connsiteX7" fmla="*/ 531547 w 2731284"/>
                <a:gd name="connsiteY7" fmla="*/ 3303076 h 4406966"/>
                <a:gd name="connsiteX8" fmla="*/ 441574 w 2731284"/>
                <a:gd name="connsiteY8" fmla="*/ 3294006 h 4406966"/>
                <a:gd name="connsiteX9" fmla="*/ 0 w 2731284"/>
                <a:gd name="connsiteY9" fmla="*/ 2752213 h 4406966"/>
                <a:gd name="connsiteX10" fmla="*/ 441574 w 2731284"/>
                <a:gd name="connsiteY10" fmla="*/ 2210421 h 4406966"/>
                <a:gd name="connsiteX11" fmla="*/ 484304 w 2731284"/>
                <a:gd name="connsiteY11" fmla="*/ 2206113 h 4406966"/>
                <a:gd name="connsiteX12" fmla="*/ 441574 w 2731284"/>
                <a:gd name="connsiteY12" fmla="*/ 2201806 h 4406966"/>
                <a:gd name="connsiteX13" fmla="*/ 0 w 2731284"/>
                <a:gd name="connsiteY13" fmla="*/ 1660013 h 4406966"/>
                <a:gd name="connsiteX14" fmla="*/ 441574 w 2731284"/>
                <a:gd name="connsiteY14" fmla="*/ 1118221 h 4406966"/>
                <a:gd name="connsiteX15" fmla="*/ 531547 w 2731284"/>
                <a:gd name="connsiteY15" fmla="*/ 1109151 h 4406966"/>
                <a:gd name="connsiteX16" fmla="*/ 441574 w 2731284"/>
                <a:gd name="connsiteY16" fmla="*/ 1100081 h 4406966"/>
                <a:gd name="connsiteX17" fmla="*/ 0 w 2731284"/>
                <a:gd name="connsiteY17" fmla="*/ 558288 h 4406966"/>
                <a:gd name="connsiteX18" fmla="*/ 553028 w 2731284"/>
                <a:gd name="connsiteY18" fmla="*/ 5260 h 4406966"/>
                <a:gd name="connsiteX19" fmla="*/ 630513 w 2731284"/>
                <a:gd name="connsiteY19" fmla="*/ 0 h 4406966"/>
                <a:gd name="connsiteX0" fmla="*/ 553028 w 2731284"/>
                <a:gd name="connsiteY0" fmla="*/ 0 h 4401706"/>
                <a:gd name="connsiteX1" fmla="*/ 755456 w 2731284"/>
                <a:gd name="connsiteY1" fmla="*/ 7896 h 4401706"/>
                <a:gd name="connsiteX2" fmla="*/ 2731284 w 2731284"/>
                <a:gd name="connsiteY2" fmla="*/ 2197386 h 4401706"/>
                <a:gd name="connsiteX3" fmla="*/ 755456 w 2731284"/>
                <a:gd name="connsiteY3" fmla="*/ 4386876 h 4401706"/>
                <a:gd name="connsiteX4" fmla="*/ 553028 w 2731284"/>
                <a:gd name="connsiteY4" fmla="*/ 4401706 h 4401706"/>
                <a:gd name="connsiteX5" fmla="*/ 0 w 2731284"/>
                <a:gd name="connsiteY5" fmla="*/ 3848678 h 4401706"/>
                <a:gd name="connsiteX6" fmla="*/ 441574 w 2731284"/>
                <a:gd name="connsiteY6" fmla="*/ 3306886 h 4401706"/>
                <a:gd name="connsiteX7" fmla="*/ 531547 w 2731284"/>
                <a:gd name="connsiteY7" fmla="*/ 3297816 h 4401706"/>
                <a:gd name="connsiteX8" fmla="*/ 441574 w 2731284"/>
                <a:gd name="connsiteY8" fmla="*/ 3288746 h 4401706"/>
                <a:gd name="connsiteX9" fmla="*/ 0 w 2731284"/>
                <a:gd name="connsiteY9" fmla="*/ 2746953 h 4401706"/>
                <a:gd name="connsiteX10" fmla="*/ 441574 w 2731284"/>
                <a:gd name="connsiteY10" fmla="*/ 2205161 h 4401706"/>
                <a:gd name="connsiteX11" fmla="*/ 484304 w 2731284"/>
                <a:gd name="connsiteY11" fmla="*/ 2200853 h 4401706"/>
                <a:gd name="connsiteX12" fmla="*/ 441574 w 2731284"/>
                <a:gd name="connsiteY12" fmla="*/ 2196546 h 4401706"/>
                <a:gd name="connsiteX13" fmla="*/ 0 w 2731284"/>
                <a:gd name="connsiteY13" fmla="*/ 1654753 h 4401706"/>
                <a:gd name="connsiteX14" fmla="*/ 441574 w 2731284"/>
                <a:gd name="connsiteY14" fmla="*/ 1112961 h 4401706"/>
                <a:gd name="connsiteX15" fmla="*/ 531547 w 2731284"/>
                <a:gd name="connsiteY15" fmla="*/ 1103891 h 4401706"/>
                <a:gd name="connsiteX16" fmla="*/ 441574 w 2731284"/>
                <a:gd name="connsiteY16" fmla="*/ 1094821 h 4401706"/>
                <a:gd name="connsiteX17" fmla="*/ 0 w 2731284"/>
                <a:gd name="connsiteY17" fmla="*/ 553028 h 4401706"/>
                <a:gd name="connsiteX18" fmla="*/ 553028 w 2731284"/>
                <a:gd name="connsiteY18" fmla="*/ 0 h 4401706"/>
                <a:gd name="connsiteX0" fmla="*/ 553028 w 2731284"/>
                <a:gd name="connsiteY0" fmla="*/ 0 h 4401706"/>
                <a:gd name="connsiteX1" fmla="*/ 755456 w 2731284"/>
                <a:gd name="connsiteY1" fmla="*/ 7896 h 4401706"/>
                <a:gd name="connsiteX2" fmla="*/ 2731284 w 2731284"/>
                <a:gd name="connsiteY2" fmla="*/ 2197386 h 4401706"/>
                <a:gd name="connsiteX3" fmla="*/ 755456 w 2731284"/>
                <a:gd name="connsiteY3" fmla="*/ 4386876 h 4401706"/>
                <a:gd name="connsiteX4" fmla="*/ 553028 w 2731284"/>
                <a:gd name="connsiteY4" fmla="*/ 4401706 h 4401706"/>
                <a:gd name="connsiteX5" fmla="*/ 0 w 2731284"/>
                <a:gd name="connsiteY5" fmla="*/ 3848678 h 4401706"/>
                <a:gd name="connsiteX6" fmla="*/ 441574 w 2731284"/>
                <a:gd name="connsiteY6" fmla="*/ 3306886 h 4401706"/>
                <a:gd name="connsiteX7" fmla="*/ 531547 w 2731284"/>
                <a:gd name="connsiteY7" fmla="*/ 3297816 h 4401706"/>
                <a:gd name="connsiteX8" fmla="*/ 441574 w 2731284"/>
                <a:gd name="connsiteY8" fmla="*/ 3288746 h 4401706"/>
                <a:gd name="connsiteX9" fmla="*/ 0 w 2731284"/>
                <a:gd name="connsiteY9" fmla="*/ 2746953 h 4401706"/>
                <a:gd name="connsiteX10" fmla="*/ 441574 w 2731284"/>
                <a:gd name="connsiteY10" fmla="*/ 2205161 h 4401706"/>
                <a:gd name="connsiteX11" fmla="*/ 484304 w 2731284"/>
                <a:gd name="connsiteY11" fmla="*/ 2200853 h 4401706"/>
                <a:gd name="connsiteX12" fmla="*/ 441574 w 2731284"/>
                <a:gd name="connsiteY12" fmla="*/ 2196546 h 4401706"/>
                <a:gd name="connsiteX13" fmla="*/ 0 w 2731284"/>
                <a:gd name="connsiteY13" fmla="*/ 1654753 h 4401706"/>
                <a:gd name="connsiteX14" fmla="*/ 441574 w 2731284"/>
                <a:gd name="connsiteY14" fmla="*/ 1112961 h 4401706"/>
                <a:gd name="connsiteX15" fmla="*/ 531547 w 2731284"/>
                <a:gd name="connsiteY15" fmla="*/ 1103891 h 4401706"/>
                <a:gd name="connsiteX16" fmla="*/ 441574 w 2731284"/>
                <a:gd name="connsiteY16" fmla="*/ 1094821 h 4401706"/>
                <a:gd name="connsiteX17" fmla="*/ 0 w 2731284"/>
                <a:gd name="connsiteY17" fmla="*/ 553028 h 4401706"/>
                <a:gd name="connsiteX18" fmla="*/ 553028 w 2731284"/>
                <a:gd name="connsiteY18" fmla="*/ 0 h 4401706"/>
                <a:gd name="connsiteX0" fmla="*/ 553028 w 2731284"/>
                <a:gd name="connsiteY0" fmla="*/ 0 h 4401706"/>
                <a:gd name="connsiteX1" fmla="*/ 755456 w 2731284"/>
                <a:gd name="connsiteY1" fmla="*/ 7896 h 4401706"/>
                <a:gd name="connsiteX2" fmla="*/ 2731284 w 2731284"/>
                <a:gd name="connsiteY2" fmla="*/ 2197386 h 4401706"/>
                <a:gd name="connsiteX3" fmla="*/ 755456 w 2731284"/>
                <a:gd name="connsiteY3" fmla="*/ 4386876 h 4401706"/>
                <a:gd name="connsiteX4" fmla="*/ 553028 w 2731284"/>
                <a:gd name="connsiteY4" fmla="*/ 4401706 h 4401706"/>
                <a:gd name="connsiteX5" fmla="*/ 0 w 2731284"/>
                <a:gd name="connsiteY5" fmla="*/ 3848678 h 4401706"/>
                <a:gd name="connsiteX6" fmla="*/ 441574 w 2731284"/>
                <a:gd name="connsiteY6" fmla="*/ 3306886 h 4401706"/>
                <a:gd name="connsiteX7" fmla="*/ 531547 w 2731284"/>
                <a:gd name="connsiteY7" fmla="*/ 3297816 h 4401706"/>
                <a:gd name="connsiteX8" fmla="*/ 441574 w 2731284"/>
                <a:gd name="connsiteY8" fmla="*/ 3288746 h 4401706"/>
                <a:gd name="connsiteX9" fmla="*/ 0 w 2731284"/>
                <a:gd name="connsiteY9" fmla="*/ 2746953 h 4401706"/>
                <a:gd name="connsiteX10" fmla="*/ 441574 w 2731284"/>
                <a:gd name="connsiteY10" fmla="*/ 2205161 h 4401706"/>
                <a:gd name="connsiteX11" fmla="*/ 484304 w 2731284"/>
                <a:gd name="connsiteY11" fmla="*/ 2200853 h 4401706"/>
                <a:gd name="connsiteX12" fmla="*/ 441574 w 2731284"/>
                <a:gd name="connsiteY12" fmla="*/ 2196546 h 4401706"/>
                <a:gd name="connsiteX13" fmla="*/ 0 w 2731284"/>
                <a:gd name="connsiteY13" fmla="*/ 1654753 h 4401706"/>
                <a:gd name="connsiteX14" fmla="*/ 441574 w 2731284"/>
                <a:gd name="connsiteY14" fmla="*/ 1112961 h 4401706"/>
                <a:gd name="connsiteX15" fmla="*/ 531547 w 2731284"/>
                <a:gd name="connsiteY15" fmla="*/ 1103891 h 4401706"/>
                <a:gd name="connsiteX16" fmla="*/ 441574 w 2731284"/>
                <a:gd name="connsiteY16" fmla="*/ 1094821 h 4401706"/>
                <a:gd name="connsiteX17" fmla="*/ 0 w 2731284"/>
                <a:gd name="connsiteY17" fmla="*/ 553028 h 4401706"/>
                <a:gd name="connsiteX18" fmla="*/ 553028 w 2731284"/>
                <a:gd name="connsiteY18" fmla="*/ 0 h 4401706"/>
                <a:gd name="connsiteX0" fmla="*/ 553028 w 2731284"/>
                <a:gd name="connsiteY0" fmla="*/ 0 h 4403490"/>
                <a:gd name="connsiteX1" fmla="*/ 755456 w 2731284"/>
                <a:gd name="connsiteY1" fmla="*/ 7896 h 4403490"/>
                <a:gd name="connsiteX2" fmla="*/ 2731284 w 2731284"/>
                <a:gd name="connsiteY2" fmla="*/ 2197386 h 4403490"/>
                <a:gd name="connsiteX3" fmla="*/ 755456 w 2731284"/>
                <a:gd name="connsiteY3" fmla="*/ 4386876 h 4403490"/>
                <a:gd name="connsiteX4" fmla="*/ 553028 w 2731284"/>
                <a:gd name="connsiteY4" fmla="*/ 4401706 h 4403490"/>
                <a:gd name="connsiteX5" fmla="*/ 0 w 2731284"/>
                <a:gd name="connsiteY5" fmla="*/ 3848678 h 4403490"/>
                <a:gd name="connsiteX6" fmla="*/ 441574 w 2731284"/>
                <a:gd name="connsiteY6" fmla="*/ 3306886 h 4403490"/>
                <a:gd name="connsiteX7" fmla="*/ 531547 w 2731284"/>
                <a:gd name="connsiteY7" fmla="*/ 3297816 h 4403490"/>
                <a:gd name="connsiteX8" fmla="*/ 441574 w 2731284"/>
                <a:gd name="connsiteY8" fmla="*/ 3288746 h 4403490"/>
                <a:gd name="connsiteX9" fmla="*/ 0 w 2731284"/>
                <a:gd name="connsiteY9" fmla="*/ 2746953 h 4403490"/>
                <a:gd name="connsiteX10" fmla="*/ 441574 w 2731284"/>
                <a:gd name="connsiteY10" fmla="*/ 2205161 h 4403490"/>
                <a:gd name="connsiteX11" fmla="*/ 484304 w 2731284"/>
                <a:gd name="connsiteY11" fmla="*/ 2200853 h 4403490"/>
                <a:gd name="connsiteX12" fmla="*/ 441574 w 2731284"/>
                <a:gd name="connsiteY12" fmla="*/ 2196546 h 4403490"/>
                <a:gd name="connsiteX13" fmla="*/ 0 w 2731284"/>
                <a:gd name="connsiteY13" fmla="*/ 1654753 h 4403490"/>
                <a:gd name="connsiteX14" fmla="*/ 441574 w 2731284"/>
                <a:gd name="connsiteY14" fmla="*/ 1112961 h 4403490"/>
                <a:gd name="connsiteX15" fmla="*/ 531547 w 2731284"/>
                <a:gd name="connsiteY15" fmla="*/ 1103891 h 4403490"/>
                <a:gd name="connsiteX16" fmla="*/ 441574 w 2731284"/>
                <a:gd name="connsiteY16" fmla="*/ 1094821 h 4403490"/>
                <a:gd name="connsiteX17" fmla="*/ 0 w 2731284"/>
                <a:gd name="connsiteY17" fmla="*/ 553028 h 4403490"/>
                <a:gd name="connsiteX18" fmla="*/ 553028 w 2731284"/>
                <a:gd name="connsiteY18" fmla="*/ 0 h 4403490"/>
                <a:gd name="connsiteX0" fmla="*/ 553028 w 2731284"/>
                <a:gd name="connsiteY0" fmla="*/ 0 h 4403128"/>
                <a:gd name="connsiteX1" fmla="*/ 755456 w 2731284"/>
                <a:gd name="connsiteY1" fmla="*/ 7896 h 4403128"/>
                <a:gd name="connsiteX2" fmla="*/ 2731284 w 2731284"/>
                <a:gd name="connsiteY2" fmla="*/ 2197386 h 4403128"/>
                <a:gd name="connsiteX3" fmla="*/ 755456 w 2731284"/>
                <a:gd name="connsiteY3" fmla="*/ 4386876 h 4403128"/>
                <a:gd name="connsiteX4" fmla="*/ 553028 w 2731284"/>
                <a:gd name="connsiteY4" fmla="*/ 4401706 h 4403128"/>
                <a:gd name="connsiteX5" fmla="*/ 0 w 2731284"/>
                <a:gd name="connsiteY5" fmla="*/ 3848678 h 4403128"/>
                <a:gd name="connsiteX6" fmla="*/ 441574 w 2731284"/>
                <a:gd name="connsiteY6" fmla="*/ 3306886 h 4403128"/>
                <a:gd name="connsiteX7" fmla="*/ 531547 w 2731284"/>
                <a:gd name="connsiteY7" fmla="*/ 3297816 h 4403128"/>
                <a:gd name="connsiteX8" fmla="*/ 441574 w 2731284"/>
                <a:gd name="connsiteY8" fmla="*/ 3288746 h 4403128"/>
                <a:gd name="connsiteX9" fmla="*/ 0 w 2731284"/>
                <a:gd name="connsiteY9" fmla="*/ 2746953 h 4403128"/>
                <a:gd name="connsiteX10" fmla="*/ 441574 w 2731284"/>
                <a:gd name="connsiteY10" fmla="*/ 2205161 h 4403128"/>
                <a:gd name="connsiteX11" fmla="*/ 484304 w 2731284"/>
                <a:gd name="connsiteY11" fmla="*/ 2200853 h 4403128"/>
                <a:gd name="connsiteX12" fmla="*/ 441574 w 2731284"/>
                <a:gd name="connsiteY12" fmla="*/ 2196546 h 4403128"/>
                <a:gd name="connsiteX13" fmla="*/ 0 w 2731284"/>
                <a:gd name="connsiteY13" fmla="*/ 1654753 h 4403128"/>
                <a:gd name="connsiteX14" fmla="*/ 441574 w 2731284"/>
                <a:gd name="connsiteY14" fmla="*/ 1112961 h 4403128"/>
                <a:gd name="connsiteX15" fmla="*/ 531547 w 2731284"/>
                <a:gd name="connsiteY15" fmla="*/ 1103891 h 4403128"/>
                <a:gd name="connsiteX16" fmla="*/ 441574 w 2731284"/>
                <a:gd name="connsiteY16" fmla="*/ 1094821 h 4403128"/>
                <a:gd name="connsiteX17" fmla="*/ 0 w 2731284"/>
                <a:gd name="connsiteY17" fmla="*/ 553028 h 4403128"/>
                <a:gd name="connsiteX18" fmla="*/ 553028 w 2731284"/>
                <a:gd name="connsiteY18" fmla="*/ 0 h 4403128"/>
                <a:gd name="connsiteX0" fmla="*/ 553028 w 2731284"/>
                <a:gd name="connsiteY0" fmla="*/ 0 h 4403128"/>
                <a:gd name="connsiteX1" fmla="*/ 755456 w 2731284"/>
                <a:gd name="connsiteY1" fmla="*/ 7896 h 4403128"/>
                <a:gd name="connsiteX2" fmla="*/ 2731284 w 2731284"/>
                <a:gd name="connsiteY2" fmla="*/ 2197386 h 4403128"/>
                <a:gd name="connsiteX3" fmla="*/ 755456 w 2731284"/>
                <a:gd name="connsiteY3" fmla="*/ 4386876 h 4403128"/>
                <a:gd name="connsiteX4" fmla="*/ 553028 w 2731284"/>
                <a:gd name="connsiteY4" fmla="*/ 4401706 h 4403128"/>
                <a:gd name="connsiteX5" fmla="*/ 0 w 2731284"/>
                <a:gd name="connsiteY5" fmla="*/ 3848678 h 4403128"/>
                <a:gd name="connsiteX6" fmla="*/ 441574 w 2731284"/>
                <a:gd name="connsiteY6" fmla="*/ 3306886 h 4403128"/>
                <a:gd name="connsiteX7" fmla="*/ 531547 w 2731284"/>
                <a:gd name="connsiteY7" fmla="*/ 3297816 h 4403128"/>
                <a:gd name="connsiteX8" fmla="*/ 441574 w 2731284"/>
                <a:gd name="connsiteY8" fmla="*/ 3288746 h 4403128"/>
                <a:gd name="connsiteX9" fmla="*/ 0 w 2731284"/>
                <a:gd name="connsiteY9" fmla="*/ 2746953 h 4403128"/>
                <a:gd name="connsiteX10" fmla="*/ 441574 w 2731284"/>
                <a:gd name="connsiteY10" fmla="*/ 2205161 h 4403128"/>
                <a:gd name="connsiteX11" fmla="*/ 484304 w 2731284"/>
                <a:gd name="connsiteY11" fmla="*/ 2200853 h 4403128"/>
                <a:gd name="connsiteX12" fmla="*/ 441574 w 2731284"/>
                <a:gd name="connsiteY12" fmla="*/ 2196546 h 4403128"/>
                <a:gd name="connsiteX13" fmla="*/ 0 w 2731284"/>
                <a:gd name="connsiteY13" fmla="*/ 1654753 h 4403128"/>
                <a:gd name="connsiteX14" fmla="*/ 441574 w 2731284"/>
                <a:gd name="connsiteY14" fmla="*/ 1112961 h 4403128"/>
                <a:gd name="connsiteX15" fmla="*/ 531547 w 2731284"/>
                <a:gd name="connsiteY15" fmla="*/ 1103891 h 4403128"/>
                <a:gd name="connsiteX16" fmla="*/ 441574 w 2731284"/>
                <a:gd name="connsiteY16" fmla="*/ 1094821 h 4403128"/>
                <a:gd name="connsiteX17" fmla="*/ 0 w 2731284"/>
                <a:gd name="connsiteY17" fmla="*/ 553028 h 4403128"/>
                <a:gd name="connsiteX18" fmla="*/ 553028 w 2731284"/>
                <a:gd name="connsiteY18" fmla="*/ 0 h 4403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31284" h="4403128">
                  <a:moveTo>
                    <a:pt x="553028" y="0"/>
                  </a:moveTo>
                  <a:cubicBezTo>
                    <a:pt x="620504" y="2632"/>
                    <a:pt x="668930" y="-1086"/>
                    <a:pt x="755456" y="7896"/>
                  </a:cubicBezTo>
                  <a:cubicBezTo>
                    <a:pt x="1865250" y="120601"/>
                    <a:pt x="2731284" y="1057857"/>
                    <a:pt x="2731284" y="2197386"/>
                  </a:cubicBezTo>
                  <a:cubicBezTo>
                    <a:pt x="2731284" y="3336916"/>
                    <a:pt x="1865250" y="4274171"/>
                    <a:pt x="755456" y="4386876"/>
                  </a:cubicBezTo>
                  <a:cubicBezTo>
                    <a:pt x="643530" y="4398169"/>
                    <a:pt x="619171" y="4406603"/>
                    <a:pt x="553028" y="4401706"/>
                  </a:cubicBezTo>
                  <a:cubicBezTo>
                    <a:pt x="247599" y="4401706"/>
                    <a:pt x="0" y="4154107"/>
                    <a:pt x="0" y="3848678"/>
                  </a:cubicBezTo>
                  <a:cubicBezTo>
                    <a:pt x="0" y="3581428"/>
                    <a:pt x="189568" y="3358453"/>
                    <a:pt x="441574" y="3306886"/>
                  </a:cubicBezTo>
                  <a:lnTo>
                    <a:pt x="531547" y="3297816"/>
                  </a:lnTo>
                  <a:lnTo>
                    <a:pt x="441574" y="3288746"/>
                  </a:lnTo>
                  <a:cubicBezTo>
                    <a:pt x="189568" y="3237178"/>
                    <a:pt x="0" y="3014204"/>
                    <a:pt x="0" y="2746953"/>
                  </a:cubicBezTo>
                  <a:cubicBezTo>
                    <a:pt x="0" y="2479703"/>
                    <a:pt x="189568" y="2256728"/>
                    <a:pt x="441574" y="2205161"/>
                  </a:cubicBezTo>
                  <a:lnTo>
                    <a:pt x="484304" y="2200853"/>
                  </a:lnTo>
                  <a:lnTo>
                    <a:pt x="441574" y="2196546"/>
                  </a:lnTo>
                  <a:cubicBezTo>
                    <a:pt x="189568" y="2144978"/>
                    <a:pt x="0" y="1922003"/>
                    <a:pt x="0" y="1654753"/>
                  </a:cubicBezTo>
                  <a:cubicBezTo>
                    <a:pt x="0" y="1387503"/>
                    <a:pt x="189568" y="1164529"/>
                    <a:pt x="441574" y="1112961"/>
                  </a:cubicBezTo>
                  <a:lnTo>
                    <a:pt x="531547" y="1103891"/>
                  </a:lnTo>
                  <a:lnTo>
                    <a:pt x="441574" y="1094821"/>
                  </a:lnTo>
                  <a:cubicBezTo>
                    <a:pt x="189568" y="1043253"/>
                    <a:pt x="0" y="820279"/>
                    <a:pt x="0" y="553028"/>
                  </a:cubicBezTo>
                  <a:cubicBezTo>
                    <a:pt x="0" y="247599"/>
                    <a:pt x="247599" y="0"/>
                    <a:pt x="553028" y="0"/>
                  </a:cubicBez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FI"/>
            </a:p>
          </p:txBody>
        </p:sp>
        <p:sp>
          <p:nvSpPr>
            <p:cNvPr id="10" name="Freeform 9">
              <a:extLst>
                <a:ext uri="{FF2B5EF4-FFF2-40B4-BE49-F238E27FC236}">
                  <a16:creationId xmlns:a16="http://schemas.microsoft.com/office/drawing/2014/main" id="{2FE32DB3-38C4-C9B7-D09F-7CC924FE606E}"/>
                </a:ext>
              </a:extLst>
            </p:cNvPr>
            <p:cNvSpPr/>
            <p:nvPr userDrawn="1"/>
          </p:nvSpPr>
          <p:spPr>
            <a:xfrm>
              <a:off x="1198343" y="-351501"/>
              <a:ext cx="3621282" cy="5837901"/>
            </a:xfrm>
            <a:custGeom>
              <a:avLst/>
              <a:gdLst>
                <a:gd name="connsiteX0" fmla="*/ 563838 w 2731284"/>
                <a:gd name="connsiteY0" fmla="*/ 0 h 4403486"/>
                <a:gd name="connsiteX1" fmla="*/ 755456 w 2731284"/>
                <a:gd name="connsiteY1" fmla="*/ 9676 h 4403486"/>
                <a:gd name="connsiteX2" fmla="*/ 2731284 w 2731284"/>
                <a:gd name="connsiteY2" fmla="*/ 2199166 h 4403486"/>
                <a:gd name="connsiteX3" fmla="*/ 755456 w 2731284"/>
                <a:gd name="connsiteY3" fmla="*/ 4388656 h 4403486"/>
                <a:gd name="connsiteX4" fmla="*/ 644619 w 2731284"/>
                <a:gd name="connsiteY4" fmla="*/ 4394253 h 4403486"/>
                <a:gd name="connsiteX5" fmla="*/ 553028 w 2731284"/>
                <a:gd name="connsiteY5" fmla="*/ 4403486 h 4403486"/>
                <a:gd name="connsiteX6" fmla="*/ 0 w 2731284"/>
                <a:gd name="connsiteY6" fmla="*/ 3850458 h 4403486"/>
                <a:gd name="connsiteX7" fmla="*/ 441574 w 2731284"/>
                <a:gd name="connsiteY7" fmla="*/ 3308666 h 4403486"/>
                <a:gd name="connsiteX8" fmla="*/ 531547 w 2731284"/>
                <a:gd name="connsiteY8" fmla="*/ 3299596 h 4403486"/>
                <a:gd name="connsiteX9" fmla="*/ 441574 w 2731284"/>
                <a:gd name="connsiteY9" fmla="*/ 3290526 h 4403486"/>
                <a:gd name="connsiteX10" fmla="*/ 0 w 2731284"/>
                <a:gd name="connsiteY10" fmla="*/ 2748733 h 4403486"/>
                <a:gd name="connsiteX11" fmla="*/ 441574 w 2731284"/>
                <a:gd name="connsiteY11" fmla="*/ 2206941 h 4403486"/>
                <a:gd name="connsiteX12" fmla="*/ 484304 w 2731284"/>
                <a:gd name="connsiteY12" fmla="*/ 2202633 h 4403486"/>
                <a:gd name="connsiteX13" fmla="*/ 441574 w 2731284"/>
                <a:gd name="connsiteY13" fmla="*/ 2198326 h 4403486"/>
                <a:gd name="connsiteX14" fmla="*/ 0 w 2731284"/>
                <a:gd name="connsiteY14" fmla="*/ 1656533 h 4403486"/>
                <a:gd name="connsiteX15" fmla="*/ 441574 w 2731284"/>
                <a:gd name="connsiteY15" fmla="*/ 1114741 h 4403486"/>
                <a:gd name="connsiteX16" fmla="*/ 531547 w 2731284"/>
                <a:gd name="connsiteY16" fmla="*/ 1105671 h 4403486"/>
                <a:gd name="connsiteX17" fmla="*/ 441574 w 2731284"/>
                <a:gd name="connsiteY17" fmla="*/ 1096601 h 4403486"/>
                <a:gd name="connsiteX18" fmla="*/ 0 w 2731284"/>
                <a:gd name="connsiteY18" fmla="*/ 554808 h 4403486"/>
                <a:gd name="connsiteX19" fmla="*/ 553028 w 2731284"/>
                <a:gd name="connsiteY19" fmla="*/ 1780 h 4403486"/>
                <a:gd name="connsiteX20" fmla="*/ 563838 w 2731284"/>
                <a:gd name="connsiteY20" fmla="*/ 2870 h 4403486"/>
                <a:gd name="connsiteX0" fmla="*/ 563838 w 2731284"/>
                <a:gd name="connsiteY0" fmla="*/ 0 h 4412138"/>
                <a:gd name="connsiteX1" fmla="*/ 755456 w 2731284"/>
                <a:gd name="connsiteY1" fmla="*/ 9676 h 4412138"/>
                <a:gd name="connsiteX2" fmla="*/ 2731284 w 2731284"/>
                <a:gd name="connsiteY2" fmla="*/ 2199166 h 4412138"/>
                <a:gd name="connsiteX3" fmla="*/ 755456 w 2731284"/>
                <a:gd name="connsiteY3" fmla="*/ 4388656 h 4412138"/>
                <a:gd name="connsiteX4" fmla="*/ 648109 w 2731284"/>
                <a:gd name="connsiteY4" fmla="*/ 4411704 h 4412138"/>
                <a:gd name="connsiteX5" fmla="*/ 553028 w 2731284"/>
                <a:gd name="connsiteY5" fmla="*/ 4403486 h 4412138"/>
                <a:gd name="connsiteX6" fmla="*/ 0 w 2731284"/>
                <a:gd name="connsiteY6" fmla="*/ 3850458 h 4412138"/>
                <a:gd name="connsiteX7" fmla="*/ 441574 w 2731284"/>
                <a:gd name="connsiteY7" fmla="*/ 3308666 h 4412138"/>
                <a:gd name="connsiteX8" fmla="*/ 531547 w 2731284"/>
                <a:gd name="connsiteY8" fmla="*/ 3299596 h 4412138"/>
                <a:gd name="connsiteX9" fmla="*/ 441574 w 2731284"/>
                <a:gd name="connsiteY9" fmla="*/ 3290526 h 4412138"/>
                <a:gd name="connsiteX10" fmla="*/ 0 w 2731284"/>
                <a:gd name="connsiteY10" fmla="*/ 2748733 h 4412138"/>
                <a:gd name="connsiteX11" fmla="*/ 441574 w 2731284"/>
                <a:gd name="connsiteY11" fmla="*/ 2206941 h 4412138"/>
                <a:gd name="connsiteX12" fmla="*/ 484304 w 2731284"/>
                <a:gd name="connsiteY12" fmla="*/ 2202633 h 4412138"/>
                <a:gd name="connsiteX13" fmla="*/ 441574 w 2731284"/>
                <a:gd name="connsiteY13" fmla="*/ 2198326 h 4412138"/>
                <a:gd name="connsiteX14" fmla="*/ 0 w 2731284"/>
                <a:gd name="connsiteY14" fmla="*/ 1656533 h 4412138"/>
                <a:gd name="connsiteX15" fmla="*/ 441574 w 2731284"/>
                <a:gd name="connsiteY15" fmla="*/ 1114741 h 4412138"/>
                <a:gd name="connsiteX16" fmla="*/ 531547 w 2731284"/>
                <a:gd name="connsiteY16" fmla="*/ 1105671 h 4412138"/>
                <a:gd name="connsiteX17" fmla="*/ 441574 w 2731284"/>
                <a:gd name="connsiteY17" fmla="*/ 1096601 h 4412138"/>
                <a:gd name="connsiteX18" fmla="*/ 0 w 2731284"/>
                <a:gd name="connsiteY18" fmla="*/ 554808 h 4412138"/>
                <a:gd name="connsiteX19" fmla="*/ 553028 w 2731284"/>
                <a:gd name="connsiteY19" fmla="*/ 1780 h 4412138"/>
                <a:gd name="connsiteX20" fmla="*/ 563838 w 2731284"/>
                <a:gd name="connsiteY20" fmla="*/ 2870 h 4412138"/>
                <a:gd name="connsiteX21" fmla="*/ 563838 w 2731284"/>
                <a:gd name="connsiteY21" fmla="*/ 0 h 4412138"/>
                <a:gd name="connsiteX0" fmla="*/ 563838 w 2731284"/>
                <a:gd name="connsiteY0" fmla="*/ 0 h 4403486"/>
                <a:gd name="connsiteX1" fmla="*/ 755456 w 2731284"/>
                <a:gd name="connsiteY1" fmla="*/ 9676 h 4403486"/>
                <a:gd name="connsiteX2" fmla="*/ 2731284 w 2731284"/>
                <a:gd name="connsiteY2" fmla="*/ 2199166 h 4403486"/>
                <a:gd name="connsiteX3" fmla="*/ 755456 w 2731284"/>
                <a:gd name="connsiteY3" fmla="*/ 4388656 h 4403486"/>
                <a:gd name="connsiteX4" fmla="*/ 553028 w 2731284"/>
                <a:gd name="connsiteY4" fmla="*/ 4403486 h 4403486"/>
                <a:gd name="connsiteX5" fmla="*/ 0 w 2731284"/>
                <a:gd name="connsiteY5" fmla="*/ 3850458 h 4403486"/>
                <a:gd name="connsiteX6" fmla="*/ 441574 w 2731284"/>
                <a:gd name="connsiteY6" fmla="*/ 3308666 h 4403486"/>
                <a:gd name="connsiteX7" fmla="*/ 531547 w 2731284"/>
                <a:gd name="connsiteY7" fmla="*/ 3299596 h 4403486"/>
                <a:gd name="connsiteX8" fmla="*/ 441574 w 2731284"/>
                <a:gd name="connsiteY8" fmla="*/ 3290526 h 4403486"/>
                <a:gd name="connsiteX9" fmla="*/ 0 w 2731284"/>
                <a:gd name="connsiteY9" fmla="*/ 2748733 h 4403486"/>
                <a:gd name="connsiteX10" fmla="*/ 441574 w 2731284"/>
                <a:gd name="connsiteY10" fmla="*/ 2206941 h 4403486"/>
                <a:gd name="connsiteX11" fmla="*/ 484304 w 2731284"/>
                <a:gd name="connsiteY11" fmla="*/ 2202633 h 4403486"/>
                <a:gd name="connsiteX12" fmla="*/ 441574 w 2731284"/>
                <a:gd name="connsiteY12" fmla="*/ 2198326 h 4403486"/>
                <a:gd name="connsiteX13" fmla="*/ 0 w 2731284"/>
                <a:gd name="connsiteY13" fmla="*/ 1656533 h 4403486"/>
                <a:gd name="connsiteX14" fmla="*/ 441574 w 2731284"/>
                <a:gd name="connsiteY14" fmla="*/ 1114741 h 4403486"/>
                <a:gd name="connsiteX15" fmla="*/ 531547 w 2731284"/>
                <a:gd name="connsiteY15" fmla="*/ 1105671 h 4403486"/>
                <a:gd name="connsiteX16" fmla="*/ 441574 w 2731284"/>
                <a:gd name="connsiteY16" fmla="*/ 1096601 h 4403486"/>
                <a:gd name="connsiteX17" fmla="*/ 0 w 2731284"/>
                <a:gd name="connsiteY17" fmla="*/ 554808 h 4403486"/>
                <a:gd name="connsiteX18" fmla="*/ 553028 w 2731284"/>
                <a:gd name="connsiteY18" fmla="*/ 1780 h 4403486"/>
                <a:gd name="connsiteX19" fmla="*/ 563838 w 2731284"/>
                <a:gd name="connsiteY19" fmla="*/ 2870 h 4403486"/>
                <a:gd name="connsiteX20" fmla="*/ 563838 w 2731284"/>
                <a:gd name="connsiteY20" fmla="*/ 0 h 4403486"/>
                <a:gd name="connsiteX0" fmla="*/ 563838 w 2731284"/>
                <a:gd name="connsiteY0" fmla="*/ 0 h 4403486"/>
                <a:gd name="connsiteX1" fmla="*/ 755456 w 2731284"/>
                <a:gd name="connsiteY1" fmla="*/ 9676 h 4403486"/>
                <a:gd name="connsiteX2" fmla="*/ 2731284 w 2731284"/>
                <a:gd name="connsiteY2" fmla="*/ 2199166 h 4403486"/>
                <a:gd name="connsiteX3" fmla="*/ 755456 w 2731284"/>
                <a:gd name="connsiteY3" fmla="*/ 4388656 h 4403486"/>
                <a:gd name="connsiteX4" fmla="*/ 553028 w 2731284"/>
                <a:gd name="connsiteY4" fmla="*/ 4403486 h 4403486"/>
                <a:gd name="connsiteX5" fmla="*/ 0 w 2731284"/>
                <a:gd name="connsiteY5" fmla="*/ 3850458 h 4403486"/>
                <a:gd name="connsiteX6" fmla="*/ 441574 w 2731284"/>
                <a:gd name="connsiteY6" fmla="*/ 3308666 h 4403486"/>
                <a:gd name="connsiteX7" fmla="*/ 531547 w 2731284"/>
                <a:gd name="connsiteY7" fmla="*/ 3299596 h 4403486"/>
                <a:gd name="connsiteX8" fmla="*/ 441574 w 2731284"/>
                <a:gd name="connsiteY8" fmla="*/ 3290526 h 4403486"/>
                <a:gd name="connsiteX9" fmla="*/ 0 w 2731284"/>
                <a:gd name="connsiteY9" fmla="*/ 2748733 h 4403486"/>
                <a:gd name="connsiteX10" fmla="*/ 441574 w 2731284"/>
                <a:gd name="connsiteY10" fmla="*/ 2206941 h 4403486"/>
                <a:gd name="connsiteX11" fmla="*/ 484304 w 2731284"/>
                <a:gd name="connsiteY11" fmla="*/ 2202633 h 4403486"/>
                <a:gd name="connsiteX12" fmla="*/ 441574 w 2731284"/>
                <a:gd name="connsiteY12" fmla="*/ 2198326 h 4403486"/>
                <a:gd name="connsiteX13" fmla="*/ 0 w 2731284"/>
                <a:gd name="connsiteY13" fmla="*/ 1656533 h 4403486"/>
                <a:gd name="connsiteX14" fmla="*/ 441574 w 2731284"/>
                <a:gd name="connsiteY14" fmla="*/ 1114741 h 4403486"/>
                <a:gd name="connsiteX15" fmla="*/ 531547 w 2731284"/>
                <a:gd name="connsiteY15" fmla="*/ 1105671 h 4403486"/>
                <a:gd name="connsiteX16" fmla="*/ 441574 w 2731284"/>
                <a:gd name="connsiteY16" fmla="*/ 1096601 h 4403486"/>
                <a:gd name="connsiteX17" fmla="*/ 0 w 2731284"/>
                <a:gd name="connsiteY17" fmla="*/ 554808 h 4403486"/>
                <a:gd name="connsiteX18" fmla="*/ 553028 w 2731284"/>
                <a:gd name="connsiteY18" fmla="*/ 1780 h 4403486"/>
                <a:gd name="connsiteX19" fmla="*/ 563838 w 2731284"/>
                <a:gd name="connsiteY19" fmla="*/ 2870 h 4403486"/>
                <a:gd name="connsiteX20" fmla="*/ 563838 w 2731284"/>
                <a:gd name="connsiteY20" fmla="*/ 0 h 4403486"/>
                <a:gd name="connsiteX0" fmla="*/ 563838 w 2731284"/>
                <a:gd name="connsiteY0" fmla="*/ 0 h 4404466"/>
                <a:gd name="connsiteX1" fmla="*/ 755456 w 2731284"/>
                <a:gd name="connsiteY1" fmla="*/ 9676 h 4404466"/>
                <a:gd name="connsiteX2" fmla="*/ 2731284 w 2731284"/>
                <a:gd name="connsiteY2" fmla="*/ 2199166 h 4404466"/>
                <a:gd name="connsiteX3" fmla="*/ 755456 w 2731284"/>
                <a:gd name="connsiteY3" fmla="*/ 4388656 h 4404466"/>
                <a:gd name="connsiteX4" fmla="*/ 553028 w 2731284"/>
                <a:gd name="connsiteY4" fmla="*/ 4403486 h 4404466"/>
                <a:gd name="connsiteX5" fmla="*/ 0 w 2731284"/>
                <a:gd name="connsiteY5" fmla="*/ 3850458 h 4404466"/>
                <a:gd name="connsiteX6" fmla="*/ 441574 w 2731284"/>
                <a:gd name="connsiteY6" fmla="*/ 3308666 h 4404466"/>
                <a:gd name="connsiteX7" fmla="*/ 531547 w 2731284"/>
                <a:gd name="connsiteY7" fmla="*/ 3299596 h 4404466"/>
                <a:gd name="connsiteX8" fmla="*/ 441574 w 2731284"/>
                <a:gd name="connsiteY8" fmla="*/ 3290526 h 4404466"/>
                <a:gd name="connsiteX9" fmla="*/ 0 w 2731284"/>
                <a:gd name="connsiteY9" fmla="*/ 2748733 h 4404466"/>
                <a:gd name="connsiteX10" fmla="*/ 441574 w 2731284"/>
                <a:gd name="connsiteY10" fmla="*/ 2206941 h 4404466"/>
                <a:gd name="connsiteX11" fmla="*/ 484304 w 2731284"/>
                <a:gd name="connsiteY11" fmla="*/ 2202633 h 4404466"/>
                <a:gd name="connsiteX12" fmla="*/ 441574 w 2731284"/>
                <a:gd name="connsiteY12" fmla="*/ 2198326 h 4404466"/>
                <a:gd name="connsiteX13" fmla="*/ 0 w 2731284"/>
                <a:gd name="connsiteY13" fmla="*/ 1656533 h 4404466"/>
                <a:gd name="connsiteX14" fmla="*/ 441574 w 2731284"/>
                <a:gd name="connsiteY14" fmla="*/ 1114741 h 4404466"/>
                <a:gd name="connsiteX15" fmla="*/ 531547 w 2731284"/>
                <a:gd name="connsiteY15" fmla="*/ 1105671 h 4404466"/>
                <a:gd name="connsiteX16" fmla="*/ 441574 w 2731284"/>
                <a:gd name="connsiteY16" fmla="*/ 1096601 h 4404466"/>
                <a:gd name="connsiteX17" fmla="*/ 0 w 2731284"/>
                <a:gd name="connsiteY17" fmla="*/ 554808 h 4404466"/>
                <a:gd name="connsiteX18" fmla="*/ 553028 w 2731284"/>
                <a:gd name="connsiteY18" fmla="*/ 1780 h 4404466"/>
                <a:gd name="connsiteX19" fmla="*/ 563838 w 2731284"/>
                <a:gd name="connsiteY19" fmla="*/ 2870 h 4404466"/>
                <a:gd name="connsiteX20" fmla="*/ 563838 w 2731284"/>
                <a:gd name="connsiteY20" fmla="*/ 0 h 4404466"/>
                <a:gd name="connsiteX0" fmla="*/ 563838 w 2731284"/>
                <a:gd name="connsiteY0" fmla="*/ 0 h 4405270"/>
                <a:gd name="connsiteX1" fmla="*/ 755456 w 2731284"/>
                <a:gd name="connsiteY1" fmla="*/ 9676 h 4405270"/>
                <a:gd name="connsiteX2" fmla="*/ 2731284 w 2731284"/>
                <a:gd name="connsiteY2" fmla="*/ 2199166 h 4405270"/>
                <a:gd name="connsiteX3" fmla="*/ 755456 w 2731284"/>
                <a:gd name="connsiteY3" fmla="*/ 4388656 h 4405270"/>
                <a:gd name="connsiteX4" fmla="*/ 553028 w 2731284"/>
                <a:gd name="connsiteY4" fmla="*/ 4403486 h 4405270"/>
                <a:gd name="connsiteX5" fmla="*/ 0 w 2731284"/>
                <a:gd name="connsiteY5" fmla="*/ 3850458 h 4405270"/>
                <a:gd name="connsiteX6" fmla="*/ 441574 w 2731284"/>
                <a:gd name="connsiteY6" fmla="*/ 3308666 h 4405270"/>
                <a:gd name="connsiteX7" fmla="*/ 531547 w 2731284"/>
                <a:gd name="connsiteY7" fmla="*/ 3299596 h 4405270"/>
                <a:gd name="connsiteX8" fmla="*/ 441574 w 2731284"/>
                <a:gd name="connsiteY8" fmla="*/ 3290526 h 4405270"/>
                <a:gd name="connsiteX9" fmla="*/ 0 w 2731284"/>
                <a:gd name="connsiteY9" fmla="*/ 2748733 h 4405270"/>
                <a:gd name="connsiteX10" fmla="*/ 441574 w 2731284"/>
                <a:gd name="connsiteY10" fmla="*/ 2206941 h 4405270"/>
                <a:gd name="connsiteX11" fmla="*/ 484304 w 2731284"/>
                <a:gd name="connsiteY11" fmla="*/ 2202633 h 4405270"/>
                <a:gd name="connsiteX12" fmla="*/ 441574 w 2731284"/>
                <a:gd name="connsiteY12" fmla="*/ 2198326 h 4405270"/>
                <a:gd name="connsiteX13" fmla="*/ 0 w 2731284"/>
                <a:gd name="connsiteY13" fmla="*/ 1656533 h 4405270"/>
                <a:gd name="connsiteX14" fmla="*/ 441574 w 2731284"/>
                <a:gd name="connsiteY14" fmla="*/ 1114741 h 4405270"/>
                <a:gd name="connsiteX15" fmla="*/ 531547 w 2731284"/>
                <a:gd name="connsiteY15" fmla="*/ 1105671 h 4405270"/>
                <a:gd name="connsiteX16" fmla="*/ 441574 w 2731284"/>
                <a:gd name="connsiteY16" fmla="*/ 1096601 h 4405270"/>
                <a:gd name="connsiteX17" fmla="*/ 0 w 2731284"/>
                <a:gd name="connsiteY17" fmla="*/ 554808 h 4405270"/>
                <a:gd name="connsiteX18" fmla="*/ 553028 w 2731284"/>
                <a:gd name="connsiteY18" fmla="*/ 1780 h 4405270"/>
                <a:gd name="connsiteX19" fmla="*/ 563838 w 2731284"/>
                <a:gd name="connsiteY19" fmla="*/ 2870 h 4405270"/>
                <a:gd name="connsiteX20" fmla="*/ 563838 w 2731284"/>
                <a:gd name="connsiteY20" fmla="*/ 0 h 4405270"/>
                <a:gd name="connsiteX0" fmla="*/ 563838 w 2731284"/>
                <a:gd name="connsiteY0" fmla="*/ 0 h 4406620"/>
                <a:gd name="connsiteX1" fmla="*/ 755456 w 2731284"/>
                <a:gd name="connsiteY1" fmla="*/ 9676 h 4406620"/>
                <a:gd name="connsiteX2" fmla="*/ 2731284 w 2731284"/>
                <a:gd name="connsiteY2" fmla="*/ 2199166 h 4406620"/>
                <a:gd name="connsiteX3" fmla="*/ 755456 w 2731284"/>
                <a:gd name="connsiteY3" fmla="*/ 4388656 h 4406620"/>
                <a:gd name="connsiteX4" fmla="*/ 553028 w 2731284"/>
                <a:gd name="connsiteY4" fmla="*/ 4403486 h 4406620"/>
                <a:gd name="connsiteX5" fmla="*/ 0 w 2731284"/>
                <a:gd name="connsiteY5" fmla="*/ 3850458 h 4406620"/>
                <a:gd name="connsiteX6" fmla="*/ 441574 w 2731284"/>
                <a:gd name="connsiteY6" fmla="*/ 3308666 h 4406620"/>
                <a:gd name="connsiteX7" fmla="*/ 531547 w 2731284"/>
                <a:gd name="connsiteY7" fmla="*/ 3299596 h 4406620"/>
                <a:gd name="connsiteX8" fmla="*/ 441574 w 2731284"/>
                <a:gd name="connsiteY8" fmla="*/ 3290526 h 4406620"/>
                <a:gd name="connsiteX9" fmla="*/ 0 w 2731284"/>
                <a:gd name="connsiteY9" fmla="*/ 2748733 h 4406620"/>
                <a:gd name="connsiteX10" fmla="*/ 441574 w 2731284"/>
                <a:gd name="connsiteY10" fmla="*/ 2206941 h 4406620"/>
                <a:gd name="connsiteX11" fmla="*/ 484304 w 2731284"/>
                <a:gd name="connsiteY11" fmla="*/ 2202633 h 4406620"/>
                <a:gd name="connsiteX12" fmla="*/ 441574 w 2731284"/>
                <a:gd name="connsiteY12" fmla="*/ 2198326 h 4406620"/>
                <a:gd name="connsiteX13" fmla="*/ 0 w 2731284"/>
                <a:gd name="connsiteY13" fmla="*/ 1656533 h 4406620"/>
                <a:gd name="connsiteX14" fmla="*/ 441574 w 2731284"/>
                <a:gd name="connsiteY14" fmla="*/ 1114741 h 4406620"/>
                <a:gd name="connsiteX15" fmla="*/ 531547 w 2731284"/>
                <a:gd name="connsiteY15" fmla="*/ 1105671 h 4406620"/>
                <a:gd name="connsiteX16" fmla="*/ 441574 w 2731284"/>
                <a:gd name="connsiteY16" fmla="*/ 1096601 h 4406620"/>
                <a:gd name="connsiteX17" fmla="*/ 0 w 2731284"/>
                <a:gd name="connsiteY17" fmla="*/ 554808 h 4406620"/>
                <a:gd name="connsiteX18" fmla="*/ 553028 w 2731284"/>
                <a:gd name="connsiteY18" fmla="*/ 1780 h 4406620"/>
                <a:gd name="connsiteX19" fmla="*/ 563838 w 2731284"/>
                <a:gd name="connsiteY19" fmla="*/ 2870 h 4406620"/>
                <a:gd name="connsiteX20" fmla="*/ 563838 w 2731284"/>
                <a:gd name="connsiteY20" fmla="*/ 0 h 4406620"/>
                <a:gd name="connsiteX0" fmla="*/ 563838 w 2731284"/>
                <a:gd name="connsiteY0" fmla="*/ 0 h 4407178"/>
                <a:gd name="connsiteX1" fmla="*/ 755456 w 2731284"/>
                <a:gd name="connsiteY1" fmla="*/ 9676 h 4407178"/>
                <a:gd name="connsiteX2" fmla="*/ 2731284 w 2731284"/>
                <a:gd name="connsiteY2" fmla="*/ 2199166 h 4407178"/>
                <a:gd name="connsiteX3" fmla="*/ 755456 w 2731284"/>
                <a:gd name="connsiteY3" fmla="*/ 4388656 h 4407178"/>
                <a:gd name="connsiteX4" fmla="*/ 553028 w 2731284"/>
                <a:gd name="connsiteY4" fmla="*/ 4403486 h 4407178"/>
                <a:gd name="connsiteX5" fmla="*/ 0 w 2731284"/>
                <a:gd name="connsiteY5" fmla="*/ 3850458 h 4407178"/>
                <a:gd name="connsiteX6" fmla="*/ 441574 w 2731284"/>
                <a:gd name="connsiteY6" fmla="*/ 3308666 h 4407178"/>
                <a:gd name="connsiteX7" fmla="*/ 531547 w 2731284"/>
                <a:gd name="connsiteY7" fmla="*/ 3299596 h 4407178"/>
                <a:gd name="connsiteX8" fmla="*/ 441574 w 2731284"/>
                <a:gd name="connsiteY8" fmla="*/ 3290526 h 4407178"/>
                <a:gd name="connsiteX9" fmla="*/ 0 w 2731284"/>
                <a:gd name="connsiteY9" fmla="*/ 2748733 h 4407178"/>
                <a:gd name="connsiteX10" fmla="*/ 441574 w 2731284"/>
                <a:gd name="connsiteY10" fmla="*/ 2206941 h 4407178"/>
                <a:gd name="connsiteX11" fmla="*/ 484304 w 2731284"/>
                <a:gd name="connsiteY11" fmla="*/ 2202633 h 4407178"/>
                <a:gd name="connsiteX12" fmla="*/ 441574 w 2731284"/>
                <a:gd name="connsiteY12" fmla="*/ 2198326 h 4407178"/>
                <a:gd name="connsiteX13" fmla="*/ 0 w 2731284"/>
                <a:gd name="connsiteY13" fmla="*/ 1656533 h 4407178"/>
                <a:gd name="connsiteX14" fmla="*/ 441574 w 2731284"/>
                <a:gd name="connsiteY14" fmla="*/ 1114741 h 4407178"/>
                <a:gd name="connsiteX15" fmla="*/ 531547 w 2731284"/>
                <a:gd name="connsiteY15" fmla="*/ 1105671 h 4407178"/>
                <a:gd name="connsiteX16" fmla="*/ 441574 w 2731284"/>
                <a:gd name="connsiteY16" fmla="*/ 1096601 h 4407178"/>
                <a:gd name="connsiteX17" fmla="*/ 0 w 2731284"/>
                <a:gd name="connsiteY17" fmla="*/ 554808 h 4407178"/>
                <a:gd name="connsiteX18" fmla="*/ 553028 w 2731284"/>
                <a:gd name="connsiteY18" fmla="*/ 1780 h 4407178"/>
                <a:gd name="connsiteX19" fmla="*/ 563838 w 2731284"/>
                <a:gd name="connsiteY19" fmla="*/ 2870 h 4407178"/>
                <a:gd name="connsiteX20" fmla="*/ 563838 w 2731284"/>
                <a:gd name="connsiteY20" fmla="*/ 0 h 4407178"/>
                <a:gd name="connsiteX0" fmla="*/ 563838 w 2731284"/>
                <a:gd name="connsiteY0" fmla="*/ 0 h 4406620"/>
                <a:gd name="connsiteX1" fmla="*/ 755456 w 2731284"/>
                <a:gd name="connsiteY1" fmla="*/ 9676 h 4406620"/>
                <a:gd name="connsiteX2" fmla="*/ 2731284 w 2731284"/>
                <a:gd name="connsiteY2" fmla="*/ 2199166 h 4406620"/>
                <a:gd name="connsiteX3" fmla="*/ 755456 w 2731284"/>
                <a:gd name="connsiteY3" fmla="*/ 4388656 h 4406620"/>
                <a:gd name="connsiteX4" fmla="*/ 553028 w 2731284"/>
                <a:gd name="connsiteY4" fmla="*/ 4403486 h 4406620"/>
                <a:gd name="connsiteX5" fmla="*/ 0 w 2731284"/>
                <a:gd name="connsiteY5" fmla="*/ 3850458 h 4406620"/>
                <a:gd name="connsiteX6" fmla="*/ 441574 w 2731284"/>
                <a:gd name="connsiteY6" fmla="*/ 3308666 h 4406620"/>
                <a:gd name="connsiteX7" fmla="*/ 531547 w 2731284"/>
                <a:gd name="connsiteY7" fmla="*/ 3299596 h 4406620"/>
                <a:gd name="connsiteX8" fmla="*/ 441574 w 2731284"/>
                <a:gd name="connsiteY8" fmla="*/ 3290526 h 4406620"/>
                <a:gd name="connsiteX9" fmla="*/ 0 w 2731284"/>
                <a:gd name="connsiteY9" fmla="*/ 2748733 h 4406620"/>
                <a:gd name="connsiteX10" fmla="*/ 441574 w 2731284"/>
                <a:gd name="connsiteY10" fmla="*/ 2206941 h 4406620"/>
                <a:gd name="connsiteX11" fmla="*/ 484304 w 2731284"/>
                <a:gd name="connsiteY11" fmla="*/ 2202633 h 4406620"/>
                <a:gd name="connsiteX12" fmla="*/ 441574 w 2731284"/>
                <a:gd name="connsiteY12" fmla="*/ 2198326 h 4406620"/>
                <a:gd name="connsiteX13" fmla="*/ 0 w 2731284"/>
                <a:gd name="connsiteY13" fmla="*/ 1656533 h 4406620"/>
                <a:gd name="connsiteX14" fmla="*/ 441574 w 2731284"/>
                <a:gd name="connsiteY14" fmla="*/ 1114741 h 4406620"/>
                <a:gd name="connsiteX15" fmla="*/ 531547 w 2731284"/>
                <a:gd name="connsiteY15" fmla="*/ 1105671 h 4406620"/>
                <a:gd name="connsiteX16" fmla="*/ 441574 w 2731284"/>
                <a:gd name="connsiteY16" fmla="*/ 1096601 h 4406620"/>
                <a:gd name="connsiteX17" fmla="*/ 0 w 2731284"/>
                <a:gd name="connsiteY17" fmla="*/ 554808 h 4406620"/>
                <a:gd name="connsiteX18" fmla="*/ 553028 w 2731284"/>
                <a:gd name="connsiteY18" fmla="*/ 1780 h 4406620"/>
                <a:gd name="connsiteX19" fmla="*/ 563838 w 2731284"/>
                <a:gd name="connsiteY19" fmla="*/ 2870 h 4406620"/>
                <a:gd name="connsiteX20" fmla="*/ 563838 w 2731284"/>
                <a:gd name="connsiteY20" fmla="*/ 0 h 4406620"/>
                <a:gd name="connsiteX0" fmla="*/ 563838 w 2731284"/>
                <a:gd name="connsiteY0" fmla="*/ 0 h 4403486"/>
                <a:gd name="connsiteX1" fmla="*/ 755456 w 2731284"/>
                <a:gd name="connsiteY1" fmla="*/ 9676 h 4403486"/>
                <a:gd name="connsiteX2" fmla="*/ 2731284 w 2731284"/>
                <a:gd name="connsiteY2" fmla="*/ 2199166 h 4403486"/>
                <a:gd name="connsiteX3" fmla="*/ 755456 w 2731284"/>
                <a:gd name="connsiteY3" fmla="*/ 4388656 h 4403486"/>
                <a:gd name="connsiteX4" fmla="*/ 553028 w 2731284"/>
                <a:gd name="connsiteY4" fmla="*/ 4403486 h 4403486"/>
                <a:gd name="connsiteX5" fmla="*/ 0 w 2731284"/>
                <a:gd name="connsiteY5" fmla="*/ 3850458 h 4403486"/>
                <a:gd name="connsiteX6" fmla="*/ 441574 w 2731284"/>
                <a:gd name="connsiteY6" fmla="*/ 3308666 h 4403486"/>
                <a:gd name="connsiteX7" fmla="*/ 531547 w 2731284"/>
                <a:gd name="connsiteY7" fmla="*/ 3299596 h 4403486"/>
                <a:gd name="connsiteX8" fmla="*/ 441574 w 2731284"/>
                <a:gd name="connsiteY8" fmla="*/ 3290526 h 4403486"/>
                <a:gd name="connsiteX9" fmla="*/ 0 w 2731284"/>
                <a:gd name="connsiteY9" fmla="*/ 2748733 h 4403486"/>
                <a:gd name="connsiteX10" fmla="*/ 441574 w 2731284"/>
                <a:gd name="connsiteY10" fmla="*/ 2206941 h 4403486"/>
                <a:gd name="connsiteX11" fmla="*/ 484304 w 2731284"/>
                <a:gd name="connsiteY11" fmla="*/ 2202633 h 4403486"/>
                <a:gd name="connsiteX12" fmla="*/ 441574 w 2731284"/>
                <a:gd name="connsiteY12" fmla="*/ 2198326 h 4403486"/>
                <a:gd name="connsiteX13" fmla="*/ 0 w 2731284"/>
                <a:gd name="connsiteY13" fmla="*/ 1656533 h 4403486"/>
                <a:gd name="connsiteX14" fmla="*/ 441574 w 2731284"/>
                <a:gd name="connsiteY14" fmla="*/ 1114741 h 4403486"/>
                <a:gd name="connsiteX15" fmla="*/ 531547 w 2731284"/>
                <a:gd name="connsiteY15" fmla="*/ 1105671 h 4403486"/>
                <a:gd name="connsiteX16" fmla="*/ 441574 w 2731284"/>
                <a:gd name="connsiteY16" fmla="*/ 1096601 h 4403486"/>
                <a:gd name="connsiteX17" fmla="*/ 0 w 2731284"/>
                <a:gd name="connsiteY17" fmla="*/ 554808 h 4403486"/>
                <a:gd name="connsiteX18" fmla="*/ 553028 w 2731284"/>
                <a:gd name="connsiteY18" fmla="*/ 1780 h 4403486"/>
                <a:gd name="connsiteX19" fmla="*/ 563838 w 2731284"/>
                <a:gd name="connsiteY19" fmla="*/ 2870 h 4403486"/>
                <a:gd name="connsiteX20" fmla="*/ 563838 w 2731284"/>
                <a:gd name="connsiteY20" fmla="*/ 0 h 4403486"/>
                <a:gd name="connsiteX0" fmla="*/ 563838 w 2731284"/>
                <a:gd name="connsiteY0" fmla="*/ 618 h 4404104"/>
                <a:gd name="connsiteX1" fmla="*/ 755456 w 2731284"/>
                <a:gd name="connsiteY1" fmla="*/ 10294 h 4404104"/>
                <a:gd name="connsiteX2" fmla="*/ 2731284 w 2731284"/>
                <a:gd name="connsiteY2" fmla="*/ 2199784 h 4404104"/>
                <a:gd name="connsiteX3" fmla="*/ 755456 w 2731284"/>
                <a:gd name="connsiteY3" fmla="*/ 4389274 h 4404104"/>
                <a:gd name="connsiteX4" fmla="*/ 553028 w 2731284"/>
                <a:gd name="connsiteY4" fmla="*/ 4404104 h 4404104"/>
                <a:gd name="connsiteX5" fmla="*/ 0 w 2731284"/>
                <a:gd name="connsiteY5" fmla="*/ 3851076 h 4404104"/>
                <a:gd name="connsiteX6" fmla="*/ 441574 w 2731284"/>
                <a:gd name="connsiteY6" fmla="*/ 3309284 h 4404104"/>
                <a:gd name="connsiteX7" fmla="*/ 531547 w 2731284"/>
                <a:gd name="connsiteY7" fmla="*/ 3300214 h 4404104"/>
                <a:gd name="connsiteX8" fmla="*/ 441574 w 2731284"/>
                <a:gd name="connsiteY8" fmla="*/ 3291144 h 4404104"/>
                <a:gd name="connsiteX9" fmla="*/ 0 w 2731284"/>
                <a:gd name="connsiteY9" fmla="*/ 2749351 h 4404104"/>
                <a:gd name="connsiteX10" fmla="*/ 441574 w 2731284"/>
                <a:gd name="connsiteY10" fmla="*/ 2207559 h 4404104"/>
                <a:gd name="connsiteX11" fmla="*/ 484304 w 2731284"/>
                <a:gd name="connsiteY11" fmla="*/ 2203251 h 4404104"/>
                <a:gd name="connsiteX12" fmla="*/ 441574 w 2731284"/>
                <a:gd name="connsiteY12" fmla="*/ 2198944 h 4404104"/>
                <a:gd name="connsiteX13" fmla="*/ 0 w 2731284"/>
                <a:gd name="connsiteY13" fmla="*/ 1657151 h 4404104"/>
                <a:gd name="connsiteX14" fmla="*/ 441574 w 2731284"/>
                <a:gd name="connsiteY14" fmla="*/ 1115359 h 4404104"/>
                <a:gd name="connsiteX15" fmla="*/ 531547 w 2731284"/>
                <a:gd name="connsiteY15" fmla="*/ 1106289 h 4404104"/>
                <a:gd name="connsiteX16" fmla="*/ 441574 w 2731284"/>
                <a:gd name="connsiteY16" fmla="*/ 1097219 h 4404104"/>
                <a:gd name="connsiteX17" fmla="*/ 0 w 2731284"/>
                <a:gd name="connsiteY17" fmla="*/ 555426 h 4404104"/>
                <a:gd name="connsiteX18" fmla="*/ 553028 w 2731284"/>
                <a:gd name="connsiteY18" fmla="*/ 2398 h 4404104"/>
                <a:gd name="connsiteX19" fmla="*/ 563838 w 2731284"/>
                <a:gd name="connsiteY19" fmla="*/ 3488 h 4404104"/>
                <a:gd name="connsiteX20" fmla="*/ 563838 w 2731284"/>
                <a:gd name="connsiteY20" fmla="*/ 618 h 4404104"/>
                <a:gd name="connsiteX0" fmla="*/ 652738 w 2731284"/>
                <a:gd name="connsiteY0" fmla="*/ 265 h 4419626"/>
                <a:gd name="connsiteX1" fmla="*/ 755456 w 2731284"/>
                <a:gd name="connsiteY1" fmla="*/ 25816 h 4419626"/>
                <a:gd name="connsiteX2" fmla="*/ 2731284 w 2731284"/>
                <a:gd name="connsiteY2" fmla="*/ 2215306 h 4419626"/>
                <a:gd name="connsiteX3" fmla="*/ 755456 w 2731284"/>
                <a:gd name="connsiteY3" fmla="*/ 4404796 h 4419626"/>
                <a:gd name="connsiteX4" fmla="*/ 553028 w 2731284"/>
                <a:gd name="connsiteY4" fmla="*/ 4419626 h 4419626"/>
                <a:gd name="connsiteX5" fmla="*/ 0 w 2731284"/>
                <a:gd name="connsiteY5" fmla="*/ 3866598 h 4419626"/>
                <a:gd name="connsiteX6" fmla="*/ 441574 w 2731284"/>
                <a:gd name="connsiteY6" fmla="*/ 3324806 h 4419626"/>
                <a:gd name="connsiteX7" fmla="*/ 531547 w 2731284"/>
                <a:gd name="connsiteY7" fmla="*/ 3315736 h 4419626"/>
                <a:gd name="connsiteX8" fmla="*/ 441574 w 2731284"/>
                <a:gd name="connsiteY8" fmla="*/ 3306666 h 4419626"/>
                <a:gd name="connsiteX9" fmla="*/ 0 w 2731284"/>
                <a:gd name="connsiteY9" fmla="*/ 2764873 h 4419626"/>
                <a:gd name="connsiteX10" fmla="*/ 441574 w 2731284"/>
                <a:gd name="connsiteY10" fmla="*/ 2223081 h 4419626"/>
                <a:gd name="connsiteX11" fmla="*/ 484304 w 2731284"/>
                <a:gd name="connsiteY11" fmla="*/ 2218773 h 4419626"/>
                <a:gd name="connsiteX12" fmla="*/ 441574 w 2731284"/>
                <a:gd name="connsiteY12" fmla="*/ 2214466 h 4419626"/>
                <a:gd name="connsiteX13" fmla="*/ 0 w 2731284"/>
                <a:gd name="connsiteY13" fmla="*/ 1672673 h 4419626"/>
                <a:gd name="connsiteX14" fmla="*/ 441574 w 2731284"/>
                <a:gd name="connsiteY14" fmla="*/ 1130881 h 4419626"/>
                <a:gd name="connsiteX15" fmla="*/ 531547 w 2731284"/>
                <a:gd name="connsiteY15" fmla="*/ 1121811 h 4419626"/>
                <a:gd name="connsiteX16" fmla="*/ 441574 w 2731284"/>
                <a:gd name="connsiteY16" fmla="*/ 1112741 h 4419626"/>
                <a:gd name="connsiteX17" fmla="*/ 0 w 2731284"/>
                <a:gd name="connsiteY17" fmla="*/ 570948 h 4419626"/>
                <a:gd name="connsiteX18" fmla="*/ 553028 w 2731284"/>
                <a:gd name="connsiteY18" fmla="*/ 17920 h 4419626"/>
                <a:gd name="connsiteX19" fmla="*/ 563838 w 2731284"/>
                <a:gd name="connsiteY19" fmla="*/ 19010 h 4419626"/>
                <a:gd name="connsiteX20" fmla="*/ 652738 w 2731284"/>
                <a:gd name="connsiteY20" fmla="*/ 265 h 4419626"/>
                <a:gd name="connsiteX0" fmla="*/ 563838 w 2731284"/>
                <a:gd name="connsiteY0" fmla="*/ 1090 h 4401706"/>
                <a:gd name="connsiteX1" fmla="*/ 755456 w 2731284"/>
                <a:gd name="connsiteY1" fmla="*/ 7896 h 4401706"/>
                <a:gd name="connsiteX2" fmla="*/ 2731284 w 2731284"/>
                <a:gd name="connsiteY2" fmla="*/ 2197386 h 4401706"/>
                <a:gd name="connsiteX3" fmla="*/ 755456 w 2731284"/>
                <a:gd name="connsiteY3" fmla="*/ 4386876 h 4401706"/>
                <a:gd name="connsiteX4" fmla="*/ 553028 w 2731284"/>
                <a:gd name="connsiteY4" fmla="*/ 4401706 h 4401706"/>
                <a:gd name="connsiteX5" fmla="*/ 0 w 2731284"/>
                <a:gd name="connsiteY5" fmla="*/ 3848678 h 4401706"/>
                <a:gd name="connsiteX6" fmla="*/ 441574 w 2731284"/>
                <a:gd name="connsiteY6" fmla="*/ 3306886 h 4401706"/>
                <a:gd name="connsiteX7" fmla="*/ 531547 w 2731284"/>
                <a:gd name="connsiteY7" fmla="*/ 3297816 h 4401706"/>
                <a:gd name="connsiteX8" fmla="*/ 441574 w 2731284"/>
                <a:gd name="connsiteY8" fmla="*/ 3288746 h 4401706"/>
                <a:gd name="connsiteX9" fmla="*/ 0 w 2731284"/>
                <a:gd name="connsiteY9" fmla="*/ 2746953 h 4401706"/>
                <a:gd name="connsiteX10" fmla="*/ 441574 w 2731284"/>
                <a:gd name="connsiteY10" fmla="*/ 2205161 h 4401706"/>
                <a:gd name="connsiteX11" fmla="*/ 484304 w 2731284"/>
                <a:gd name="connsiteY11" fmla="*/ 2200853 h 4401706"/>
                <a:gd name="connsiteX12" fmla="*/ 441574 w 2731284"/>
                <a:gd name="connsiteY12" fmla="*/ 2196546 h 4401706"/>
                <a:gd name="connsiteX13" fmla="*/ 0 w 2731284"/>
                <a:gd name="connsiteY13" fmla="*/ 1654753 h 4401706"/>
                <a:gd name="connsiteX14" fmla="*/ 441574 w 2731284"/>
                <a:gd name="connsiteY14" fmla="*/ 1112961 h 4401706"/>
                <a:gd name="connsiteX15" fmla="*/ 531547 w 2731284"/>
                <a:gd name="connsiteY15" fmla="*/ 1103891 h 4401706"/>
                <a:gd name="connsiteX16" fmla="*/ 441574 w 2731284"/>
                <a:gd name="connsiteY16" fmla="*/ 1094821 h 4401706"/>
                <a:gd name="connsiteX17" fmla="*/ 0 w 2731284"/>
                <a:gd name="connsiteY17" fmla="*/ 553028 h 4401706"/>
                <a:gd name="connsiteX18" fmla="*/ 553028 w 2731284"/>
                <a:gd name="connsiteY18" fmla="*/ 0 h 4401706"/>
                <a:gd name="connsiteX19" fmla="*/ 563838 w 2731284"/>
                <a:gd name="connsiteY19" fmla="*/ 1090 h 4401706"/>
                <a:gd name="connsiteX0" fmla="*/ 630513 w 2731284"/>
                <a:gd name="connsiteY0" fmla="*/ 0 h 4406966"/>
                <a:gd name="connsiteX1" fmla="*/ 755456 w 2731284"/>
                <a:gd name="connsiteY1" fmla="*/ 13156 h 4406966"/>
                <a:gd name="connsiteX2" fmla="*/ 2731284 w 2731284"/>
                <a:gd name="connsiteY2" fmla="*/ 2202646 h 4406966"/>
                <a:gd name="connsiteX3" fmla="*/ 755456 w 2731284"/>
                <a:gd name="connsiteY3" fmla="*/ 4392136 h 4406966"/>
                <a:gd name="connsiteX4" fmla="*/ 553028 w 2731284"/>
                <a:gd name="connsiteY4" fmla="*/ 4406966 h 4406966"/>
                <a:gd name="connsiteX5" fmla="*/ 0 w 2731284"/>
                <a:gd name="connsiteY5" fmla="*/ 3853938 h 4406966"/>
                <a:gd name="connsiteX6" fmla="*/ 441574 w 2731284"/>
                <a:gd name="connsiteY6" fmla="*/ 3312146 h 4406966"/>
                <a:gd name="connsiteX7" fmla="*/ 531547 w 2731284"/>
                <a:gd name="connsiteY7" fmla="*/ 3303076 h 4406966"/>
                <a:gd name="connsiteX8" fmla="*/ 441574 w 2731284"/>
                <a:gd name="connsiteY8" fmla="*/ 3294006 h 4406966"/>
                <a:gd name="connsiteX9" fmla="*/ 0 w 2731284"/>
                <a:gd name="connsiteY9" fmla="*/ 2752213 h 4406966"/>
                <a:gd name="connsiteX10" fmla="*/ 441574 w 2731284"/>
                <a:gd name="connsiteY10" fmla="*/ 2210421 h 4406966"/>
                <a:gd name="connsiteX11" fmla="*/ 484304 w 2731284"/>
                <a:gd name="connsiteY11" fmla="*/ 2206113 h 4406966"/>
                <a:gd name="connsiteX12" fmla="*/ 441574 w 2731284"/>
                <a:gd name="connsiteY12" fmla="*/ 2201806 h 4406966"/>
                <a:gd name="connsiteX13" fmla="*/ 0 w 2731284"/>
                <a:gd name="connsiteY13" fmla="*/ 1660013 h 4406966"/>
                <a:gd name="connsiteX14" fmla="*/ 441574 w 2731284"/>
                <a:gd name="connsiteY14" fmla="*/ 1118221 h 4406966"/>
                <a:gd name="connsiteX15" fmla="*/ 531547 w 2731284"/>
                <a:gd name="connsiteY15" fmla="*/ 1109151 h 4406966"/>
                <a:gd name="connsiteX16" fmla="*/ 441574 w 2731284"/>
                <a:gd name="connsiteY16" fmla="*/ 1100081 h 4406966"/>
                <a:gd name="connsiteX17" fmla="*/ 0 w 2731284"/>
                <a:gd name="connsiteY17" fmla="*/ 558288 h 4406966"/>
                <a:gd name="connsiteX18" fmla="*/ 553028 w 2731284"/>
                <a:gd name="connsiteY18" fmla="*/ 5260 h 4406966"/>
                <a:gd name="connsiteX19" fmla="*/ 630513 w 2731284"/>
                <a:gd name="connsiteY19" fmla="*/ 0 h 4406966"/>
                <a:gd name="connsiteX0" fmla="*/ 553028 w 2731284"/>
                <a:gd name="connsiteY0" fmla="*/ 0 h 4401706"/>
                <a:gd name="connsiteX1" fmla="*/ 755456 w 2731284"/>
                <a:gd name="connsiteY1" fmla="*/ 7896 h 4401706"/>
                <a:gd name="connsiteX2" fmla="*/ 2731284 w 2731284"/>
                <a:gd name="connsiteY2" fmla="*/ 2197386 h 4401706"/>
                <a:gd name="connsiteX3" fmla="*/ 755456 w 2731284"/>
                <a:gd name="connsiteY3" fmla="*/ 4386876 h 4401706"/>
                <a:gd name="connsiteX4" fmla="*/ 553028 w 2731284"/>
                <a:gd name="connsiteY4" fmla="*/ 4401706 h 4401706"/>
                <a:gd name="connsiteX5" fmla="*/ 0 w 2731284"/>
                <a:gd name="connsiteY5" fmla="*/ 3848678 h 4401706"/>
                <a:gd name="connsiteX6" fmla="*/ 441574 w 2731284"/>
                <a:gd name="connsiteY6" fmla="*/ 3306886 h 4401706"/>
                <a:gd name="connsiteX7" fmla="*/ 531547 w 2731284"/>
                <a:gd name="connsiteY7" fmla="*/ 3297816 h 4401706"/>
                <a:gd name="connsiteX8" fmla="*/ 441574 w 2731284"/>
                <a:gd name="connsiteY8" fmla="*/ 3288746 h 4401706"/>
                <a:gd name="connsiteX9" fmla="*/ 0 w 2731284"/>
                <a:gd name="connsiteY9" fmla="*/ 2746953 h 4401706"/>
                <a:gd name="connsiteX10" fmla="*/ 441574 w 2731284"/>
                <a:gd name="connsiteY10" fmla="*/ 2205161 h 4401706"/>
                <a:gd name="connsiteX11" fmla="*/ 484304 w 2731284"/>
                <a:gd name="connsiteY11" fmla="*/ 2200853 h 4401706"/>
                <a:gd name="connsiteX12" fmla="*/ 441574 w 2731284"/>
                <a:gd name="connsiteY12" fmla="*/ 2196546 h 4401706"/>
                <a:gd name="connsiteX13" fmla="*/ 0 w 2731284"/>
                <a:gd name="connsiteY13" fmla="*/ 1654753 h 4401706"/>
                <a:gd name="connsiteX14" fmla="*/ 441574 w 2731284"/>
                <a:gd name="connsiteY14" fmla="*/ 1112961 h 4401706"/>
                <a:gd name="connsiteX15" fmla="*/ 531547 w 2731284"/>
                <a:gd name="connsiteY15" fmla="*/ 1103891 h 4401706"/>
                <a:gd name="connsiteX16" fmla="*/ 441574 w 2731284"/>
                <a:gd name="connsiteY16" fmla="*/ 1094821 h 4401706"/>
                <a:gd name="connsiteX17" fmla="*/ 0 w 2731284"/>
                <a:gd name="connsiteY17" fmla="*/ 553028 h 4401706"/>
                <a:gd name="connsiteX18" fmla="*/ 553028 w 2731284"/>
                <a:gd name="connsiteY18" fmla="*/ 0 h 4401706"/>
                <a:gd name="connsiteX0" fmla="*/ 553028 w 2731284"/>
                <a:gd name="connsiteY0" fmla="*/ 0 h 4401706"/>
                <a:gd name="connsiteX1" fmla="*/ 755456 w 2731284"/>
                <a:gd name="connsiteY1" fmla="*/ 7896 h 4401706"/>
                <a:gd name="connsiteX2" fmla="*/ 2731284 w 2731284"/>
                <a:gd name="connsiteY2" fmla="*/ 2197386 h 4401706"/>
                <a:gd name="connsiteX3" fmla="*/ 755456 w 2731284"/>
                <a:gd name="connsiteY3" fmla="*/ 4386876 h 4401706"/>
                <a:gd name="connsiteX4" fmla="*/ 553028 w 2731284"/>
                <a:gd name="connsiteY4" fmla="*/ 4401706 h 4401706"/>
                <a:gd name="connsiteX5" fmla="*/ 0 w 2731284"/>
                <a:gd name="connsiteY5" fmla="*/ 3848678 h 4401706"/>
                <a:gd name="connsiteX6" fmla="*/ 441574 w 2731284"/>
                <a:gd name="connsiteY6" fmla="*/ 3306886 h 4401706"/>
                <a:gd name="connsiteX7" fmla="*/ 531547 w 2731284"/>
                <a:gd name="connsiteY7" fmla="*/ 3297816 h 4401706"/>
                <a:gd name="connsiteX8" fmla="*/ 441574 w 2731284"/>
                <a:gd name="connsiteY8" fmla="*/ 3288746 h 4401706"/>
                <a:gd name="connsiteX9" fmla="*/ 0 w 2731284"/>
                <a:gd name="connsiteY9" fmla="*/ 2746953 h 4401706"/>
                <a:gd name="connsiteX10" fmla="*/ 441574 w 2731284"/>
                <a:gd name="connsiteY10" fmla="*/ 2205161 h 4401706"/>
                <a:gd name="connsiteX11" fmla="*/ 484304 w 2731284"/>
                <a:gd name="connsiteY11" fmla="*/ 2200853 h 4401706"/>
                <a:gd name="connsiteX12" fmla="*/ 441574 w 2731284"/>
                <a:gd name="connsiteY12" fmla="*/ 2196546 h 4401706"/>
                <a:gd name="connsiteX13" fmla="*/ 0 w 2731284"/>
                <a:gd name="connsiteY13" fmla="*/ 1654753 h 4401706"/>
                <a:gd name="connsiteX14" fmla="*/ 441574 w 2731284"/>
                <a:gd name="connsiteY14" fmla="*/ 1112961 h 4401706"/>
                <a:gd name="connsiteX15" fmla="*/ 531547 w 2731284"/>
                <a:gd name="connsiteY15" fmla="*/ 1103891 h 4401706"/>
                <a:gd name="connsiteX16" fmla="*/ 441574 w 2731284"/>
                <a:gd name="connsiteY16" fmla="*/ 1094821 h 4401706"/>
                <a:gd name="connsiteX17" fmla="*/ 0 w 2731284"/>
                <a:gd name="connsiteY17" fmla="*/ 553028 h 4401706"/>
                <a:gd name="connsiteX18" fmla="*/ 553028 w 2731284"/>
                <a:gd name="connsiteY18" fmla="*/ 0 h 4401706"/>
                <a:gd name="connsiteX0" fmla="*/ 553028 w 2731284"/>
                <a:gd name="connsiteY0" fmla="*/ 0 h 4401706"/>
                <a:gd name="connsiteX1" fmla="*/ 755456 w 2731284"/>
                <a:gd name="connsiteY1" fmla="*/ 7896 h 4401706"/>
                <a:gd name="connsiteX2" fmla="*/ 2731284 w 2731284"/>
                <a:gd name="connsiteY2" fmla="*/ 2197386 h 4401706"/>
                <a:gd name="connsiteX3" fmla="*/ 755456 w 2731284"/>
                <a:gd name="connsiteY3" fmla="*/ 4386876 h 4401706"/>
                <a:gd name="connsiteX4" fmla="*/ 553028 w 2731284"/>
                <a:gd name="connsiteY4" fmla="*/ 4401706 h 4401706"/>
                <a:gd name="connsiteX5" fmla="*/ 0 w 2731284"/>
                <a:gd name="connsiteY5" fmla="*/ 3848678 h 4401706"/>
                <a:gd name="connsiteX6" fmla="*/ 441574 w 2731284"/>
                <a:gd name="connsiteY6" fmla="*/ 3306886 h 4401706"/>
                <a:gd name="connsiteX7" fmla="*/ 531547 w 2731284"/>
                <a:gd name="connsiteY7" fmla="*/ 3297816 h 4401706"/>
                <a:gd name="connsiteX8" fmla="*/ 441574 w 2731284"/>
                <a:gd name="connsiteY8" fmla="*/ 3288746 h 4401706"/>
                <a:gd name="connsiteX9" fmla="*/ 0 w 2731284"/>
                <a:gd name="connsiteY9" fmla="*/ 2746953 h 4401706"/>
                <a:gd name="connsiteX10" fmla="*/ 441574 w 2731284"/>
                <a:gd name="connsiteY10" fmla="*/ 2205161 h 4401706"/>
                <a:gd name="connsiteX11" fmla="*/ 484304 w 2731284"/>
                <a:gd name="connsiteY11" fmla="*/ 2200853 h 4401706"/>
                <a:gd name="connsiteX12" fmla="*/ 441574 w 2731284"/>
                <a:gd name="connsiteY12" fmla="*/ 2196546 h 4401706"/>
                <a:gd name="connsiteX13" fmla="*/ 0 w 2731284"/>
                <a:gd name="connsiteY13" fmla="*/ 1654753 h 4401706"/>
                <a:gd name="connsiteX14" fmla="*/ 441574 w 2731284"/>
                <a:gd name="connsiteY14" fmla="*/ 1112961 h 4401706"/>
                <a:gd name="connsiteX15" fmla="*/ 531547 w 2731284"/>
                <a:gd name="connsiteY15" fmla="*/ 1103891 h 4401706"/>
                <a:gd name="connsiteX16" fmla="*/ 441574 w 2731284"/>
                <a:gd name="connsiteY16" fmla="*/ 1094821 h 4401706"/>
                <a:gd name="connsiteX17" fmla="*/ 0 w 2731284"/>
                <a:gd name="connsiteY17" fmla="*/ 553028 h 4401706"/>
                <a:gd name="connsiteX18" fmla="*/ 553028 w 2731284"/>
                <a:gd name="connsiteY18" fmla="*/ 0 h 4401706"/>
                <a:gd name="connsiteX0" fmla="*/ 553028 w 2731284"/>
                <a:gd name="connsiteY0" fmla="*/ 0 h 4403490"/>
                <a:gd name="connsiteX1" fmla="*/ 755456 w 2731284"/>
                <a:gd name="connsiteY1" fmla="*/ 7896 h 4403490"/>
                <a:gd name="connsiteX2" fmla="*/ 2731284 w 2731284"/>
                <a:gd name="connsiteY2" fmla="*/ 2197386 h 4403490"/>
                <a:gd name="connsiteX3" fmla="*/ 755456 w 2731284"/>
                <a:gd name="connsiteY3" fmla="*/ 4386876 h 4403490"/>
                <a:gd name="connsiteX4" fmla="*/ 553028 w 2731284"/>
                <a:gd name="connsiteY4" fmla="*/ 4401706 h 4403490"/>
                <a:gd name="connsiteX5" fmla="*/ 0 w 2731284"/>
                <a:gd name="connsiteY5" fmla="*/ 3848678 h 4403490"/>
                <a:gd name="connsiteX6" fmla="*/ 441574 w 2731284"/>
                <a:gd name="connsiteY6" fmla="*/ 3306886 h 4403490"/>
                <a:gd name="connsiteX7" fmla="*/ 531547 w 2731284"/>
                <a:gd name="connsiteY7" fmla="*/ 3297816 h 4403490"/>
                <a:gd name="connsiteX8" fmla="*/ 441574 w 2731284"/>
                <a:gd name="connsiteY8" fmla="*/ 3288746 h 4403490"/>
                <a:gd name="connsiteX9" fmla="*/ 0 w 2731284"/>
                <a:gd name="connsiteY9" fmla="*/ 2746953 h 4403490"/>
                <a:gd name="connsiteX10" fmla="*/ 441574 w 2731284"/>
                <a:gd name="connsiteY10" fmla="*/ 2205161 h 4403490"/>
                <a:gd name="connsiteX11" fmla="*/ 484304 w 2731284"/>
                <a:gd name="connsiteY11" fmla="*/ 2200853 h 4403490"/>
                <a:gd name="connsiteX12" fmla="*/ 441574 w 2731284"/>
                <a:gd name="connsiteY12" fmla="*/ 2196546 h 4403490"/>
                <a:gd name="connsiteX13" fmla="*/ 0 w 2731284"/>
                <a:gd name="connsiteY13" fmla="*/ 1654753 h 4403490"/>
                <a:gd name="connsiteX14" fmla="*/ 441574 w 2731284"/>
                <a:gd name="connsiteY14" fmla="*/ 1112961 h 4403490"/>
                <a:gd name="connsiteX15" fmla="*/ 531547 w 2731284"/>
                <a:gd name="connsiteY15" fmla="*/ 1103891 h 4403490"/>
                <a:gd name="connsiteX16" fmla="*/ 441574 w 2731284"/>
                <a:gd name="connsiteY16" fmla="*/ 1094821 h 4403490"/>
                <a:gd name="connsiteX17" fmla="*/ 0 w 2731284"/>
                <a:gd name="connsiteY17" fmla="*/ 553028 h 4403490"/>
                <a:gd name="connsiteX18" fmla="*/ 553028 w 2731284"/>
                <a:gd name="connsiteY18" fmla="*/ 0 h 4403490"/>
                <a:gd name="connsiteX0" fmla="*/ 553028 w 2731284"/>
                <a:gd name="connsiteY0" fmla="*/ 0 h 4403128"/>
                <a:gd name="connsiteX1" fmla="*/ 755456 w 2731284"/>
                <a:gd name="connsiteY1" fmla="*/ 7896 h 4403128"/>
                <a:gd name="connsiteX2" fmla="*/ 2731284 w 2731284"/>
                <a:gd name="connsiteY2" fmla="*/ 2197386 h 4403128"/>
                <a:gd name="connsiteX3" fmla="*/ 755456 w 2731284"/>
                <a:gd name="connsiteY3" fmla="*/ 4386876 h 4403128"/>
                <a:gd name="connsiteX4" fmla="*/ 553028 w 2731284"/>
                <a:gd name="connsiteY4" fmla="*/ 4401706 h 4403128"/>
                <a:gd name="connsiteX5" fmla="*/ 0 w 2731284"/>
                <a:gd name="connsiteY5" fmla="*/ 3848678 h 4403128"/>
                <a:gd name="connsiteX6" fmla="*/ 441574 w 2731284"/>
                <a:gd name="connsiteY6" fmla="*/ 3306886 h 4403128"/>
                <a:gd name="connsiteX7" fmla="*/ 531547 w 2731284"/>
                <a:gd name="connsiteY7" fmla="*/ 3297816 h 4403128"/>
                <a:gd name="connsiteX8" fmla="*/ 441574 w 2731284"/>
                <a:gd name="connsiteY8" fmla="*/ 3288746 h 4403128"/>
                <a:gd name="connsiteX9" fmla="*/ 0 w 2731284"/>
                <a:gd name="connsiteY9" fmla="*/ 2746953 h 4403128"/>
                <a:gd name="connsiteX10" fmla="*/ 441574 w 2731284"/>
                <a:gd name="connsiteY10" fmla="*/ 2205161 h 4403128"/>
                <a:gd name="connsiteX11" fmla="*/ 484304 w 2731284"/>
                <a:gd name="connsiteY11" fmla="*/ 2200853 h 4403128"/>
                <a:gd name="connsiteX12" fmla="*/ 441574 w 2731284"/>
                <a:gd name="connsiteY12" fmla="*/ 2196546 h 4403128"/>
                <a:gd name="connsiteX13" fmla="*/ 0 w 2731284"/>
                <a:gd name="connsiteY13" fmla="*/ 1654753 h 4403128"/>
                <a:gd name="connsiteX14" fmla="*/ 441574 w 2731284"/>
                <a:gd name="connsiteY14" fmla="*/ 1112961 h 4403128"/>
                <a:gd name="connsiteX15" fmla="*/ 531547 w 2731284"/>
                <a:gd name="connsiteY15" fmla="*/ 1103891 h 4403128"/>
                <a:gd name="connsiteX16" fmla="*/ 441574 w 2731284"/>
                <a:gd name="connsiteY16" fmla="*/ 1094821 h 4403128"/>
                <a:gd name="connsiteX17" fmla="*/ 0 w 2731284"/>
                <a:gd name="connsiteY17" fmla="*/ 553028 h 4403128"/>
                <a:gd name="connsiteX18" fmla="*/ 553028 w 2731284"/>
                <a:gd name="connsiteY18" fmla="*/ 0 h 4403128"/>
                <a:gd name="connsiteX0" fmla="*/ 553028 w 2731284"/>
                <a:gd name="connsiteY0" fmla="*/ 0 h 4403128"/>
                <a:gd name="connsiteX1" fmla="*/ 755456 w 2731284"/>
                <a:gd name="connsiteY1" fmla="*/ 7896 h 4403128"/>
                <a:gd name="connsiteX2" fmla="*/ 2731284 w 2731284"/>
                <a:gd name="connsiteY2" fmla="*/ 2197386 h 4403128"/>
                <a:gd name="connsiteX3" fmla="*/ 755456 w 2731284"/>
                <a:gd name="connsiteY3" fmla="*/ 4386876 h 4403128"/>
                <a:gd name="connsiteX4" fmla="*/ 553028 w 2731284"/>
                <a:gd name="connsiteY4" fmla="*/ 4401706 h 4403128"/>
                <a:gd name="connsiteX5" fmla="*/ 0 w 2731284"/>
                <a:gd name="connsiteY5" fmla="*/ 3848678 h 4403128"/>
                <a:gd name="connsiteX6" fmla="*/ 441574 w 2731284"/>
                <a:gd name="connsiteY6" fmla="*/ 3306886 h 4403128"/>
                <a:gd name="connsiteX7" fmla="*/ 531547 w 2731284"/>
                <a:gd name="connsiteY7" fmla="*/ 3297816 h 4403128"/>
                <a:gd name="connsiteX8" fmla="*/ 441574 w 2731284"/>
                <a:gd name="connsiteY8" fmla="*/ 3288746 h 4403128"/>
                <a:gd name="connsiteX9" fmla="*/ 0 w 2731284"/>
                <a:gd name="connsiteY9" fmla="*/ 2746953 h 4403128"/>
                <a:gd name="connsiteX10" fmla="*/ 441574 w 2731284"/>
                <a:gd name="connsiteY10" fmla="*/ 2205161 h 4403128"/>
                <a:gd name="connsiteX11" fmla="*/ 484304 w 2731284"/>
                <a:gd name="connsiteY11" fmla="*/ 2200853 h 4403128"/>
                <a:gd name="connsiteX12" fmla="*/ 441574 w 2731284"/>
                <a:gd name="connsiteY12" fmla="*/ 2196546 h 4403128"/>
                <a:gd name="connsiteX13" fmla="*/ 0 w 2731284"/>
                <a:gd name="connsiteY13" fmla="*/ 1654753 h 4403128"/>
                <a:gd name="connsiteX14" fmla="*/ 441574 w 2731284"/>
                <a:gd name="connsiteY14" fmla="*/ 1112961 h 4403128"/>
                <a:gd name="connsiteX15" fmla="*/ 531547 w 2731284"/>
                <a:gd name="connsiteY15" fmla="*/ 1103891 h 4403128"/>
                <a:gd name="connsiteX16" fmla="*/ 441574 w 2731284"/>
                <a:gd name="connsiteY16" fmla="*/ 1094821 h 4403128"/>
                <a:gd name="connsiteX17" fmla="*/ 0 w 2731284"/>
                <a:gd name="connsiteY17" fmla="*/ 553028 h 4403128"/>
                <a:gd name="connsiteX18" fmla="*/ 553028 w 2731284"/>
                <a:gd name="connsiteY18" fmla="*/ 0 h 4403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31284" h="4403128">
                  <a:moveTo>
                    <a:pt x="553028" y="0"/>
                  </a:moveTo>
                  <a:cubicBezTo>
                    <a:pt x="620504" y="2632"/>
                    <a:pt x="668930" y="-1086"/>
                    <a:pt x="755456" y="7896"/>
                  </a:cubicBezTo>
                  <a:cubicBezTo>
                    <a:pt x="1865250" y="120601"/>
                    <a:pt x="2731284" y="1057857"/>
                    <a:pt x="2731284" y="2197386"/>
                  </a:cubicBezTo>
                  <a:cubicBezTo>
                    <a:pt x="2731284" y="3336916"/>
                    <a:pt x="1865250" y="4274171"/>
                    <a:pt x="755456" y="4386876"/>
                  </a:cubicBezTo>
                  <a:cubicBezTo>
                    <a:pt x="643530" y="4398169"/>
                    <a:pt x="619171" y="4406603"/>
                    <a:pt x="553028" y="4401706"/>
                  </a:cubicBezTo>
                  <a:cubicBezTo>
                    <a:pt x="247599" y="4401706"/>
                    <a:pt x="0" y="4154107"/>
                    <a:pt x="0" y="3848678"/>
                  </a:cubicBezTo>
                  <a:cubicBezTo>
                    <a:pt x="0" y="3581428"/>
                    <a:pt x="189568" y="3358453"/>
                    <a:pt x="441574" y="3306886"/>
                  </a:cubicBezTo>
                  <a:lnTo>
                    <a:pt x="531547" y="3297816"/>
                  </a:lnTo>
                  <a:lnTo>
                    <a:pt x="441574" y="3288746"/>
                  </a:lnTo>
                  <a:cubicBezTo>
                    <a:pt x="189568" y="3237178"/>
                    <a:pt x="0" y="3014204"/>
                    <a:pt x="0" y="2746953"/>
                  </a:cubicBezTo>
                  <a:cubicBezTo>
                    <a:pt x="0" y="2479703"/>
                    <a:pt x="189568" y="2256728"/>
                    <a:pt x="441574" y="2205161"/>
                  </a:cubicBezTo>
                  <a:lnTo>
                    <a:pt x="484304" y="2200853"/>
                  </a:lnTo>
                  <a:lnTo>
                    <a:pt x="441574" y="2196546"/>
                  </a:lnTo>
                  <a:cubicBezTo>
                    <a:pt x="189568" y="2144978"/>
                    <a:pt x="0" y="1922003"/>
                    <a:pt x="0" y="1654753"/>
                  </a:cubicBezTo>
                  <a:cubicBezTo>
                    <a:pt x="0" y="1387503"/>
                    <a:pt x="189568" y="1164529"/>
                    <a:pt x="441574" y="1112961"/>
                  </a:cubicBezTo>
                  <a:lnTo>
                    <a:pt x="531547" y="1103891"/>
                  </a:lnTo>
                  <a:lnTo>
                    <a:pt x="441574" y="1094821"/>
                  </a:lnTo>
                  <a:cubicBezTo>
                    <a:pt x="189568" y="1043253"/>
                    <a:pt x="0" y="820279"/>
                    <a:pt x="0" y="553028"/>
                  </a:cubicBezTo>
                  <a:cubicBezTo>
                    <a:pt x="0" y="247599"/>
                    <a:pt x="247599" y="0"/>
                    <a:pt x="553028" y="0"/>
                  </a:cubicBez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FI"/>
            </a:p>
          </p:txBody>
        </p:sp>
        <p:sp>
          <p:nvSpPr>
            <p:cNvPr id="9" name="Freeform 8">
              <a:extLst>
                <a:ext uri="{FF2B5EF4-FFF2-40B4-BE49-F238E27FC236}">
                  <a16:creationId xmlns:a16="http://schemas.microsoft.com/office/drawing/2014/main" id="{E4CF3439-524B-5459-7D2F-13257CACA675}"/>
                </a:ext>
              </a:extLst>
            </p:cNvPr>
            <p:cNvSpPr/>
            <p:nvPr userDrawn="1"/>
          </p:nvSpPr>
          <p:spPr>
            <a:xfrm>
              <a:off x="2295623" y="-351501"/>
              <a:ext cx="3621282" cy="5837901"/>
            </a:xfrm>
            <a:custGeom>
              <a:avLst/>
              <a:gdLst>
                <a:gd name="connsiteX0" fmla="*/ 563838 w 2731284"/>
                <a:gd name="connsiteY0" fmla="*/ 0 h 4403486"/>
                <a:gd name="connsiteX1" fmla="*/ 755456 w 2731284"/>
                <a:gd name="connsiteY1" fmla="*/ 9676 h 4403486"/>
                <a:gd name="connsiteX2" fmla="*/ 2731284 w 2731284"/>
                <a:gd name="connsiteY2" fmla="*/ 2199166 h 4403486"/>
                <a:gd name="connsiteX3" fmla="*/ 755456 w 2731284"/>
                <a:gd name="connsiteY3" fmla="*/ 4388656 h 4403486"/>
                <a:gd name="connsiteX4" fmla="*/ 644619 w 2731284"/>
                <a:gd name="connsiteY4" fmla="*/ 4394253 h 4403486"/>
                <a:gd name="connsiteX5" fmla="*/ 553028 w 2731284"/>
                <a:gd name="connsiteY5" fmla="*/ 4403486 h 4403486"/>
                <a:gd name="connsiteX6" fmla="*/ 0 w 2731284"/>
                <a:gd name="connsiteY6" fmla="*/ 3850458 h 4403486"/>
                <a:gd name="connsiteX7" fmla="*/ 441574 w 2731284"/>
                <a:gd name="connsiteY7" fmla="*/ 3308666 h 4403486"/>
                <a:gd name="connsiteX8" fmla="*/ 531547 w 2731284"/>
                <a:gd name="connsiteY8" fmla="*/ 3299596 h 4403486"/>
                <a:gd name="connsiteX9" fmla="*/ 441574 w 2731284"/>
                <a:gd name="connsiteY9" fmla="*/ 3290526 h 4403486"/>
                <a:gd name="connsiteX10" fmla="*/ 0 w 2731284"/>
                <a:gd name="connsiteY10" fmla="*/ 2748733 h 4403486"/>
                <a:gd name="connsiteX11" fmla="*/ 441574 w 2731284"/>
                <a:gd name="connsiteY11" fmla="*/ 2206941 h 4403486"/>
                <a:gd name="connsiteX12" fmla="*/ 484304 w 2731284"/>
                <a:gd name="connsiteY12" fmla="*/ 2202633 h 4403486"/>
                <a:gd name="connsiteX13" fmla="*/ 441574 w 2731284"/>
                <a:gd name="connsiteY13" fmla="*/ 2198326 h 4403486"/>
                <a:gd name="connsiteX14" fmla="*/ 0 w 2731284"/>
                <a:gd name="connsiteY14" fmla="*/ 1656533 h 4403486"/>
                <a:gd name="connsiteX15" fmla="*/ 441574 w 2731284"/>
                <a:gd name="connsiteY15" fmla="*/ 1114741 h 4403486"/>
                <a:gd name="connsiteX16" fmla="*/ 531547 w 2731284"/>
                <a:gd name="connsiteY16" fmla="*/ 1105671 h 4403486"/>
                <a:gd name="connsiteX17" fmla="*/ 441574 w 2731284"/>
                <a:gd name="connsiteY17" fmla="*/ 1096601 h 4403486"/>
                <a:gd name="connsiteX18" fmla="*/ 0 w 2731284"/>
                <a:gd name="connsiteY18" fmla="*/ 554808 h 4403486"/>
                <a:gd name="connsiteX19" fmla="*/ 553028 w 2731284"/>
                <a:gd name="connsiteY19" fmla="*/ 1780 h 4403486"/>
                <a:gd name="connsiteX20" fmla="*/ 563838 w 2731284"/>
                <a:gd name="connsiteY20" fmla="*/ 2870 h 4403486"/>
                <a:gd name="connsiteX0" fmla="*/ 563838 w 2731284"/>
                <a:gd name="connsiteY0" fmla="*/ 0 h 4412138"/>
                <a:gd name="connsiteX1" fmla="*/ 755456 w 2731284"/>
                <a:gd name="connsiteY1" fmla="*/ 9676 h 4412138"/>
                <a:gd name="connsiteX2" fmla="*/ 2731284 w 2731284"/>
                <a:gd name="connsiteY2" fmla="*/ 2199166 h 4412138"/>
                <a:gd name="connsiteX3" fmla="*/ 755456 w 2731284"/>
                <a:gd name="connsiteY3" fmla="*/ 4388656 h 4412138"/>
                <a:gd name="connsiteX4" fmla="*/ 648109 w 2731284"/>
                <a:gd name="connsiteY4" fmla="*/ 4411704 h 4412138"/>
                <a:gd name="connsiteX5" fmla="*/ 553028 w 2731284"/>
                <a:gd name="connsiteY5" fmla="*/ 4403486 h 4412138"/>
                <a:gd name="connsiteX6" fmla="*/ 0 w 2731284"/>
                <a:gd name="connsiteY6" fmla="*/ 3850458 h 4412138"/>
                <a:gd name="connsiteX7" fmla="*/ 441574 w 2731284"/>
                <a:gd name="connsiteY7" fmla="*/ 3308666 h 4412138"/>
                <a:gd name="connsiteX8" fmla="*/ 531547 w 2731284"/>
                <a:gd name="connsiteY8" fmla="*/ 3299596 h 4412138"/>
                <a:gd name="connsiteX9" fmla="*/ 441574 w 2731284"/>
                <a:gd name="connsiteY9" fmla="*/ 3290526 h 4412138"/>
                <a:gd name="connsiteX10" fmla="*/ 0 w 2731284"/>
                <a:gd name="connsiteY10" fmla="*/ 2748733 h 4412138"/>
                <a:gd name="connsiteX11" fmla="*/ 441574 w 2731284"/>
                <a:gd name="connsiteY11" fmla="*/ 2206941 h 4412138"/>
                <a:gd name="connsiteX12" fmla="*/ 484304 w 2731284"/>
                <a:gd name="connsiteY12" fmla="*/ 2202633 h 4412138"/>
                <a:gd name="connsiteX13" fmla="*/ 441574 w 2731284"/>
                <a:gd name="connsiteY13" fmla="*/ 2198326 h 4412138"/>
                <a:gd name="connsiteX14" fmla="*/ 0 w 2731284"/>
                <a:gd name="connsiteY14" fmla="*/ 1656533 h 4412138"/>
                <a:gd name="connsiteX15" fmla="*/ 441574 w 2731284"/>
                <a:gd name="connsiteY15" fmla="*/ 1114741 h 4412138"/>
                <a:gd name="connsiteX16" fmla="*/ 531547 w 2731284"/>
                <a:gd name="connsiteY16" fmla="*/ 1105671 h 4412138"/>
                <a:gd name="connsiteX17" fmla="*/ 441574 w 2731284"/>
                <a:gd name="connsiteY17" fmla="*/ 1096601 h 4412138"/>
                <a:gd name="connsiteX18" fmla="*/ 0 w 2731284"/>
                <a:gd name="connsiteY18" fmla="*/ 554808 h 4412138"/>
                <a:gd name="connsiteX19" fmla="*/ 553028 w 2731284"/>
                <a:gd name="connsiteY19" fmla="*/ 1780 h 4412138"/>
                <a:gd name="connsiteX20" fmla="*/ 563838 w 2731284"/>
                <a:gd name="connsiteY20" fmla="*/ 2870 h 4412138"/>
                <a:gd name="connsiteX21" fmla="*/ 563838 w 2731284"/>
                <a:gd name="connsiteY21" fmla="*/ 0 h 4412138"/>
                <a:gd name="connsiteX0" fmla="*/ 563838 w 2731284"/>
                <a:gd name="connsiteY0" fmla="*/ 0 h 4403486"/>
                <a:gd name="connsiteX1" fmla="*/ 755456 w 2731284"/>
                <a:gd name="connsiteY1" fmla="*/ 9676 h 4403486"/>
                <a:gd name="connsiteX2" fmla="*/ 2731284 w 2731284"/>
                <a:gd name="connsiteY2" fmla="*/ 2199166 h 4403486"/>
                <a:gd name="connsiteX3" fmla="*/ 755456 w 2731284"/>
                <a:gd name="connsiteY3" fmla="*/ 4388656 h 4403486"/>
                <a:gd name="connsiteX4" fmla="*/ 553028 w 2731284"/>
                <a:gd name="connsiteY4" fmla="*/ 4403486 h 4403486"/>
                <a:gd name="connsiteX5" fmla="*/ 0 w 2731284"/>
                <a:gd name="connsiteY5" fmla="*/ 3850458 h 4403486"/>
                <a:gd name="connsiteX6" fmla="*/ 441574 w 2731284"/>
                <a:gd name="connsiteY6" fmla="*/ 3308666 h 4403486"/>
                <a:gd name="connsiteX7" fmla="*/ 531547 w 2731284"/>
                <a:gd name="connsiteY7" fmla="*/ 3299596 h 4403486"/>
                <a:gd name="connsiteX8" fmla="*/ 441574 w 2731284"/>
                <a:gd name="connsiteY8" fmla="*/ 3290526 h 4403486"/>
                <a:gd name="connsiteX9" fmla="*/ 0 w 2731284"/>
                <a:gd name="connsiteY9" fmla="*/ 2748733 h 4403486"/>
                <a:gd name="connsiteX10" fmla="*/ 441574 w 2731284"/>
                <a:gd name="connsiteY10" fmla="*/ 2206941 h 4403486"/>
                <a:gd name="connsiteX11" fmla="*/ 484304 w 2731284"/>
                <a:gd name="connsiteY11" fmla="*/ 2202633 h 4403486"/>
                <a:gd name="connsiteX12" fmla="*/ 441574 w 2731284"/>
                <a:gd name="connsiteY12" fmla="*/ 2198326 h 4403486"/>
                <a:gd name="connsiteX13" fmla="*/ 0 w 2731284"/>
                <a:gd name="connsiteY13" fmla="*/ 1656533 h 4403486"/>
                <a:gd name="connsiteX14" fmla="*/ 441574 w 2731284"/>
                <a:gd name="connsiteY14" fmla="*/ 1114741 h 4403486"/>
                <a:gd name="connsiteX15" fmla="*/ 531547 w 2731284"/>
                <a:gd name="connsiteY15" fmla="*/ 1105671 h 4403486"/>
                <a:gd name="connsiteX16" fmla="*/ 441574 w 2731284"/>
                <a:gd name="connsiteY16" fmla="*/ 1096601 h 4403486"/>
                <a:gd name="connsiteX17" fmla="*/ 0 w 2731284"/>
                <a:gd name="connsiteY17" fmla="*/ 554808 h 4403486"/>
                <a:gd name="connsiteX18" fmla="*/ 553028 w 2731284"/>
                <a:gd name="connsiteY18" fmla="*/ 1780 h 4403486"/>
                <a:gd name="connsiteX19" fmla="*/ 563838 w 2731284"/>
                <a:gd name="connsiteY19" fmla="*/ 2870 h 4403486"/>
                <a:gd name="connsiteX20" fmla="*/ 563838 w 2731284"/>
                <a:gd name="connsiteY20" fmla="*/ 0 h 4403486"/>
                <a:gd name="connsiteX0" fmla="*/ 563838 w 2731284"/>
                <a:gd name="connsiteY0" fmla="*/ 0 h 4403486"/>
                <a:gd name="connsiteX1" fmla="*/ 755456 w 2731284"/>
                <a:gd name="connsiteY1" fmla="*/ 9676 h 4403486"/>
                <a:gd name="connsiteX2" fmla="*/ 2731284 w 2731284"/>
                <a:gd name="connsiteY2" fmla="*/ 2199166 h 4403486"/>
                <a:gd name="connsiteX3" fmla="*/ 755456 w 2731284"/>
                <a:gd name="connsiteY3" fmla="*/ 4388656 h 4403486"/>
                <a:gd name="connsiteX4" fmla="*/ 553028 w 2731284"/>
                <a:gd name="connsiteY4" fmla="*/ 4403486 h 4403486"/>
                <a:gd name="connsiteX5" fmla="*/ 0 w 2731284"/>
                <a:gd name="connsiteY5" fmla="*/ 3850458 h 4403486"/>
                <a:gd name="connsiteX6" fmla="*/ 441574 w 2731284"/>
                <a:gd name="connsiteY6" fmla="*/ 3308666 h 4403486"/>
                <a:gd name="connsiteX7" fmla="*/ 531547 w 2731284"/>
                <a:gd name="connsiteY7" fmla="*/ 3299596 h 4403486"/>
                <a:gd name="connsiteX8" fmla="*/ 441574 w 2731284"/>
                <a:gd name="connsiteY8" fmla="*/ 3290526 h 4403486"/>
                <a:gd name="connsiteX9" fmla="*/ 0 w 2731284"/>
                <a:gd name="connsiteY9" fmla="*/ 2748733 h 4403486"/>
                <a:gd name="connsiteX10" fmla="*/ 441574 w 2731284"/>
                <a:gd name="connsiteY10" fmla="*/ 2206941 h 4403486"/>
                <a:gd name="connsiteX11" fmla="*/ 484304 w 2731284"/>
                <a:gd name="connsiteY11" fmla="*/ 2202633 h 4403486"/>
                <a:gd name="connsiteX12" fmla="*/ 441574 w 2731284"/>
                <a:gd name="connsiteY12" fmla="*/ 2198326 h 4403486"/>
                <a:gd name="connsiteX13" fmla="*/ 0 w 2731284"/>
                <a:gd name="connsiteY13" fmla="*/ 1656533 h 4403486"/>
                <a:gd name="connsiteX14" fmla="*/ 441574 w 2731284"/>
                <a:gd name="connsiteY14" fmla="*/ 1114741 h 4403486"/>
                <a:gd name="connsiteX15" fmla="*/ 531547 w 2731284"/>
                <a:gd name="connsiteY15" fmla="*/ 1105671 h 4403486"/>
                <a:gd name="connsiteX16" fmla="*/ 441574 w 2731284"/>
                <a:gd name="connsiteY16" fmla="*/ 1096601 h 4403486"/>
                <a:gd name="connsiteX17" fmla="*/ 0 w 2731284"/>
                <a:gd name="connsiteY17" fmla="*/ 554808 h 4403486"/>
                <a:gd name="connsiteX18" fmla="*/ 553028 w 2731284"/>
                <a:gd name="connsiteY18" fmla="*/ 1780 h 4403486"/>
                <a:gd name="connsiteX19" fmla="*/ 563838 w 2731284"/>
                <a:gd name="connsiteY19" fmla="*/ 2870 h 4403486"/>
                <a:gd name="connsiteX20" fmla="*/ 563838 w 2731284"/>
                <a:gd name="connsiteY20" fmla="*/ 0 h 4403486"/>
                <a:gd name="connsiteX0" fmla="*/ 563838 w 2731284"/>
                <a:gd name="connsiteY0" fmla="*/ 0 h 4404466"/>
                <a:gd name="connsiteX1" fmla="*/ 755456 w 2731284"/>
                <a:gd name="connsiteY1" fmla="*/ 9676 h 4404466"/>
                <a:gd name="connsiteX2" fmla="*/ 2731284 w 2731284"/>
                <a:gd name="connsiteY2" fmla="*/ 2199166 h 4404466"/>
                <a:gd name="connsiteX3" fmla="*/ 755456 w 2731284"/>
                <a:gd name="connsiteY3" fmla="*/ 4388656 h 4404466"/>
                <a:gd name="connsiteX4" fmla="*/ 553028 w 2731284"/>
                <a:gd name="connsiteY4" fmla="*/ 4403486 h 4404466"/>
                <a:gd name="connsiteX5" fmla="*/ 0 w 2731284"/>
                <a:gd name="connsiteY5" fmla="*/ 3850458 h 4404466"/>
                <a:gd name="connsiteX6" fmla="*/ 441574 w 2731284"/>
                <a:gd name="connsiteY6" fmla="*/ 3308666 h 4404466"/>
                <a:gd name="connsiteX7" fmla="*/ 531547 w 2731284"/>
                <a:gd name="connsiteY7" fmla="*/ 3299596 h 4404466"/>
                <a:gd name="connsiteX8" fmla="*/ 441574 w 2731284"/>
                <a:gd name="connsiteY8" fmla="*/ 3290526 h 4404466"/>
                <a:gd name="connsiteX9" fmla="*/ 0 w 2731284"/>
                <a:gd name="connsiteY9" fmla="*/ 2748733 h 4404466"/>
                <a:gd name="connsiteX10" fmla="*/ 441574 w 2731284"/>
                <a:gd name="connsiteY10" fmla="*/ 2206941 h 4404466"/>
                <a:gd name="connsiteX11" fmla="*/ 484304 w 2731284"/>
                <a:gd name="connsiteY11" fmla="*/ 2202633 h 4404466"/>
                <a:gd name="connsiteX12" fmla="*/ 441574 w 2731284"/>
                <a:gd name="connsiteY12" fmla="*/ 2198326 h 4404466"/>
                <a:gd name="connsiteX13" fmla="*/ 0 w 2731284"/>
                <a:gd name="connsiteY13" fmla="*/ 1656533 h 4404466"/>
                <a:gd name="connsiteX14" fmla="*/ 441574 w 2731284"/>
                <a:gd name="connsiteY14" fmla="*/ 1114741 h 4404466"/>
                <a:gd name="connsiteX15" fmla="*/ 531547 w 2731284"/>
                <a:gd name="connsiteY15" fmla="*/ 1105671 h 4404466"/>
                <a:gd name="connsiteX16" fmla="*/ 441574 w 2731284"/>
                <a:gd name="connsiteY16" fmla="*/ 1096601 h 4404466"/>
                <a:gd name="connsiteX17" fmla="*/ 0 w 2731284"/>
                <a:gd name="connsiteY17" fmla="*/ 554808 h 4404466"/>
                <a:gd name="connsiteX18" fmla="*/ 553028 w 2731284"/>
                <a:gd name="connsiteY18" fmla="*/ 1780 h 4404466"/>
                <a:gd name="connsiteX19" fmla="*/ 563838 w 2731284"/>
                <a:gd name="connsiteY19" fmla="*/ 2870 h 4404466"/>
                <a:gd name="connsiteX20" fmla="*/ 563838 w 2731284"/>
                <a:gd name="connsiteY20" fmla="*/ 0 h 4404466"/>
                <a:gd name="connsiteX0" fmla="*/ 563838 w 2731284"/>
                <a:gd name="connsiteY0" fmla="*/ 0 h 4405270"/>
                <a:gd name="connsiteX1" fmla="*/ 755456 w 2731284"/>
                <a:gd name="connsiteY1" fmla="*/ 9676 h 4405270"/>
                <a:gd name="connsiteX2" fmla="*/ 2731284 w 2731284"/>
                <a:gd name="connsiteY2" fmla="*/ 2199166 h 4405270"/>
                <a:gd name="connsiteX3" fmla="*/ 755456 w 2731284"/>
                <a:gd name="connsiteY3" fmla="*/ 4388656 h 4405270"/>
                <a:gd name="connsiteX4" fmla="*/ 553028 w 2731284"/>
                <a:gd name="connsiteY4" fmla="*/ 4403486 h 4405270"/>
                <a:gd name="connsiteX5" fmla="*/ 0 w 2731284"/>
                <a:gd name="connsiteY5" fmla="*/ 3850458 h 4405270"/>
                <a:gd name="connsiteX6" fmla="*/ 441574 w 2731284"/>
                <a:gd name="connsiteY6" fmla="*/ 3308666 h 4405270"/>
                <a:gd name="connsiteX7" fmla="*/ 531547 w 2731284"/>
                <a:gd name="connsiteY7" fmla="*/ 3299596 h 4405270"/>
                <a:gd name="connsiteX8" fmla="*/ 441574 w 2731284"/>
                <a:gd name="connsiteY8" fmla="*/ 3290526 h 4405270"/>
                <a:gd name="connsiteX9" fmla="*/ 0 w 2731284"/>
                <a:gd name="connsiteY9" fmla="*/ 2748733 h 4405270"/>
                <a:gd name="connsiteX10" fmla="*/ 441574 w 2731284"/>
                <a:gd name="connsiteY10" fmla="*/ 2206941 h 4405270"/>
                <a:gd name="connsiteX11" fmla="*/ 484304 w 2731284"/>
                <a:gd name="connsiteY11" fmla="*/ 2202633 h 4405270"/>
                <a:gd name="connsiteX12" fmla="*/ 441574 w 2731284"/>
                <a:gd name="connsiteY12" fmla="*/ 2198326 h 4405270"/>
                <a:gd name="connsiteX13" fmla="*/ 0 w 2731284"/>
                <a:gd name="connsiteY13" fmla="*/ 1656533 h 4405270"/>
                <a:gd name="connsiteX14" fmla="*/ 441574 w 2731284"/>
                <a:gd name="connsiteY14" fmla="*/ 1114741 h 4405270"/>
                <a:gd name="connsiteX15" fmla="*/ 531547 w 2731284"/>
                <a:gd name="connsiteY15" fmla="*/ 1105671 h 4405270"/>
                <a:gd name="connsiteX16" fmla="*/ 441574 w 2731284"/>
                <a:gd name="connsiteY16" fmla="*/ 1096601 h 4405270"/>
                <a:gd name="connsiteX17" fmla="*/ 0 w 2731284"/>
                <a:gd name="connsiteY17" fmla="*/ 554808 h 4405270"/>
                <a:gd name="connsiteX18" fmla="*/ 553028 w 2731284"/>
                <a:gd name="connsiteY18" fmla="*/ 1780 h 4405270"/>
                <a:gd name="connsiteX19" fmla="*/ 563838 w 2731284"/>
                <a:gd name="connsiteY19" fmla="*/ 2870 h 4405270"/>
                <a:gd name="connsiteX20" fmla="*/ 563838 w 2731284"/>
                <a:gd name="connsiteY20" fmla="*/ 0 h 4405270"/>
                <a:gd name="connsiteX0" fmla="*/ 563838 w 2731284"/>
                <a:gd name="connsiteY0" fmla="*/ 0 h 4406620"/>
                <a:gd name="connsiteX1" fmla="*/ 755456 w 2731284"/>
                <a:gd name="connsiteY1" fmla="*/ 9676 h 4406620"/>
                <a:gd name="connsiteX2" fmla="*/ 2731284 w 2731284"/>
                <a:gd name="connsiteY2" fmla="*/ 2199166 h 4406620"/>
                <a:gd name="connsiteX3" fmla="*/ 755456 w 2731284"/>
                <a:gd name="connsiteY3" fmla="*/ 4388656 h 4406620"/>
                <a:gd name="connsiteX4" fmla="*/ 553028 w 2731284"/>
                <a:gd name="connsiteY4" fmla="*/ 4403486 h 4406620"/>
                <a:gd name="connsiteX5" fmla="*/ 0 w 2731284"/>
                <a:gd name="connsiteY5" fmla="*/ 3850458 h 4406620"/>
                <a:gd name="connsiteX6" fmla="*/ 441574 w 2731284"/>
                <a:gd name="connsiteY6" fmla="*/ 3308666 h 4406620"/>
                <a:gd name="connsiteX7" fmla="*/ 531547 w 2731284"/>
                <a:gd name="connsiteY7" fmla="*/ 3299596 h 4406620"/>
                <a:gd name="connsiteX8" fmla="*/ 441574 w 2731284"/>
                <a:gd name="connsiteY8" fmla="*/ 3290526 h 4406620"/>
                <a:gd name="connsiteX9" fmla="*/ 0 w 2731284"/>
                <a:gd name="connsiteY9" fmla="*/ 2748733 h 4406620"/>
                <a:gd name="connsiteX10" fmla="*/ 441574 w 2731284"/>
                <a:gd name="connsiteY10" fmla="*/ 2206941 h 4406620"/>
                <a:gd name="connsiteX11" fmla="*/ 484304 w 2731284"/>
                <a:gd name="connsiteY11" fmla="*/ 2202633 h 4406620"/>
                <a:gd name="connsiteX12" fmla="*/ 441574 w 2731284"/>
                <a:gd name="connsiteY12" fmla="*/ 2198326 h 4406620"/>
                <a:gd name="connsiteX13" fmla="*/ 0 w 2731284"/>
                <a:gd name="connsiteY13" fmla="*/ 1656533 h 4406620"/>
                <a:gd name="connsiteX14" fmla="*/ 441574 w 2731284"/>
                <a:gd name="connsiteY14" fmla="*/ 1114741 h 4406620"/>
                <a:gd name="connsiteX15" fmla="*/ 531547 w 2731284"/>
                <a:gd name="connsiteY15" fmla="*/ 1105671 h 4406620"/>
                <a:gd name="connsiteX16" fmla="*/ 441574 w 2731284"/>
                <a:gd name="connsiteY16" fmla="*/ 1096601 h 4406620"/>
                <a:gd name="connsiteX17" fmla="*/ 0 w 2731284"/>
                <a:gd name="connsiteY17" fmla="*/ 554808 h 4406620"/>
                <a:gd name="connsiteX18" fmla="*/ 553028 w 2731284"/>
                <a:gd name="connsiteY18" fmla="*/ 1780 h 4406620"/>
                <a:gd name="connsiteX19" fmla="*/ 563838 w 2731284"/>
                <a:gd name="connsiteY19" fmla="*/ 2870 h 4406620"/>
                <a:gd name="connsiteX20" fmla="*/ 563838 w 2731284"/>
                <a:gd name="connsiteY20" fmla="*/ 0 h 4406620"/>
                <a:gd name="connsiteX0" fmla="*/ 563838 w 2731284"/>
                <a:gd name="connsiteY0" fmla="*/ 0 h 4407178"/>
                <a:gd name="connsiteX1" fmla="*/ 755456 w 2731284"/>
                <a:gd name="connsiteY1" fmla="*/ 9676 h 4407178"/>
                <a:gd name="connsiteX2" fmla="*/ 2731284 w 2731284"/>
                <a:gd name="connsiteY2" fmla="*/ 2199166 h 4407178"/>
                <a:gd name="connsiteX3" fmla="*/ 755456 w 2731284"/>
                <a:gd name="connsiteY3" fmla="*/ 4388656 h 4407178"/>
                <a:gd name="connsiteX4" fmla="*/ 553028 w 2731284"/>
                <a:gd name="connsiteY4" fmla="*/ 4403486 h 4407178"/>
                <a:gd name="connsiteX5" fmla="*/ 0 w 2731284"/>
                <a:gd name="connsiteY5" fmla="*/ 3850458 h 4407178"/>
                <a:gd name="connsiteX6" fmla="*/ 441574 w 2731284"/>
                <a:gd name="connsiteY6" fmla="*/ 3308666 h 4407178"/>
                <a:gd name="connsiteX7" fmla="*/ 531547 w 2731284"/>
                <a:gd name="connsiteY7" fmla="*/ 3299596 h 4407178"/>
                <a:gd name="connsiteX8" fmla="*/ 441574 w 2731284"/>
                <a:gd name="connsiteY8" fmla="*/ 3290526 h 4407178"/>
                <a:gd name="connsiteX9" fmla="*/ 0 w 2731284"/>
                <a:gd name="connsiteY9" fmla="*/ 2748733 h 4407178"/>
                <a:gd name="connsiteX10" fmla="*/ 441574 w 2731284"/>
                <a:gd name="connsiteY10" fmla="*/ 2206941 h 4407178"/>
                <a:gd name="connsiteX11" fmla="*/ 484304 w 2731284"/>
                <a:gd name="connsiteY11" fmla="*/ 2202633 h 4407178"/>
                <a:gd name="connsiteX12" fmla="*/ 441574 w 2731284"/>
                <a:gd name="connsiteY12" fmla="*/ 2198326 h 4407178"/>
                <a:gd name="connsiteX13" fmla="*/ 0 w 2731284"/>
                <a:gd name="connsiteY13" fmla="*/ 1656533 h 4407178"/>
                <a:gd name="connsiteX14" fmla="*/ 441574 w 2731284"/>
                <a:gd name="connsiteY14" fmla="*/ 1114741 h 4407178"/>
                <a:gd name="connsiteX15" fmla="*/ 531547 w 2731284"/>
                <a:gd name="connsiteY15" fmla="*/ 1105671 h 4407178"/>
                <a:gd name="connsiteX16" fmla="*/ 441574 w 2731284"/>
                <a:gd name="connsiteY16" fmla="*/ 1096601 h 4407178"/>
                <a:gd name="connsiteX17" fmla="*/ 0 w 2731284"/>
                <a:gd name="connsiteY17" fmla="*/ 554808 h 4407178"/>
                <a:gd name="connsiteX18" fmla="*/ 553028 w 2731284"/>
                <a:gd name="connsiteY18" fmla="*/ 1780 h 4407178"/>
                <a:gd name="connsiteX19" fmla="*/ 563838 w 2731284"/>
                <a:gd name="connsiteY19" fmla="*/ 2870 h 4407178"/>
                <a:gd name="connsiteX20" fmla="*/ 563838 w 2731284"/>
                <a:gd name="connsiteY20" fmla="*/ 0 h 4407178"/>
                <a:gd name="connsiteX0" fmla="*/ 563838 w 2731284"/>
                <a:gd name="connsiteY0" fmla="*/ 0 h 4406620"/>
                <a:gd name="connsiteX1" fmla="*/ 755456 w 2731284"/>
                <a:gd name="connsiteY1" fmla="*/ 9676 h 4406620"/>
                <a:gd name="connsiteX2" fmla="*/ 2731284 w 2731284"/>
                <a:gd name="connsiteY2" fmla="*/ 2199166 h 4406620"/>
                <a:gd name="connsiteX3" fmla="*/ 755456 w 2731284"/>
                <a:gd name="connsiteY3" fmla="*/ 4388656 h 4406620"/>
                <a:gd name="connsiteX4" fmla="*/ 553028 w 2731284"/>
                <a:gd name="connsiteY4" fmla="*/ 4403486 h 4406620"/>
                <a:gd name="connsiteX5" fmla="*/ 0 w 2731284"/>
                <a:gd name="connsiteY5" fmla="*/ 3850458 h 4406620"/>
                <a:gd name="connsiteX6" fmla="*/ 441574 w 2731284"/>
                <a:gd name="connsiteY6" fmla="*/ 3308666 h 4406620"/>
                <a:gd name="connsiteX7" fmla="*/ 531547 w 2731284"/>
                <a:gd name="connsiteY7" fmla="*/ 3299596 h 4406620"/>
                <a:gd name="connsiteX8" fmla="*/ 441574 w 2731284"/>
                <a:gd name="connsiteY8" fmla="*/ 3290526 h 4406620"/>
                <a:gd name="connsiteX9" fmla="*/ 0 w 2731284"/>
                <a:gd name="connsiteY9" fmla="*/ 2748733 h 4406620"/>
                <a:gd name="connsiteX10" fmla="*/ 441574 w 2731284"/>
                <a:gd name="connsiteY10" fmla="*/ 2206941 h 4406620"/>
                <a:gd name="connsiteX11" fmla="*/ 484304 w 2731284"/>
                <a:gd name="connsiteY11" fmla="*/ 2202633 h 4406620"/>
                <a:gd name="connsiteX12" fmla="*/ 441574 w 2731284"/>
                <a:gd name="connsiteY12" fmla="*/ 2198326 h 4406620"/>
                <a:gd name="connsiteX13" fmla="*/ 0 w 2731284"/>
                <a:gd name="connsiteY13" fmla="*/ 1656533 h 4406620"/>
                <a:gd name="connsiteX14" fmla="*/ 441574 w 2731284"/>
                <a:gd name="connsiteY14" fmla="*/ 1114741 h 4406620"/>
                <a:gd name="connsiteX15" fmla="*/ 531547 w 2731284"/>
                <a:gd name="connsiteY15" fmla="*/ 1105671 h 4406620"/>
                <a:gd name="connsiteX16" fmla="*/ 441574 w 2731284"/>
                <a:gd name="connsiteY16" fmla="*/ 1096601 h 4406620"/>
                <a:gd name="connsiteX17" fmla="*/ 0 w 2731284"/>
                <a:gd name="connsiteY17" fmla="*/ 554808 h 4406620"/>
                <a:gd name="connsiteX18" fmla="*/ 553028 w 2731284"/>
                <a:gd name="connsiteY18" fmla="*/ 1780 h 4406620"/>
                <a:gd name="connsiteX19" fmla="*/ 563838 w 2731284"/>
                <a:gd name="connsiteY19" fmla="*/ 2870 h 4406620"/>
                <a:gd name="connsiteX20" fmla="*/ 563838 w 2731284"/>
                <a:gd name="connsiteY20" fmla="*/ 0 h 4406620"/>
                <a:gd name="connsiteX0" fmla="*/ 563838 w 2731284"/>
                <a:gd name="connsiteY0" fmla="*/ 0 h 4403486"/>
                <a:gd name="connsiteX1" fmla="*/ 755456 w 2731284"/>
                <a:gd name="connsiteY1" fmla="*/ 9676 h 4403486"/>
                <a:gd name="connsiteX2" fmla="*/ 2731284 w 2731284"/>
                <a:gd name="connsiteY2" fmla="*/ 2199166 h 4403486"/>
                <a:gd name="connsiteX3" fmla="*/ 755456 w 2731284"/>
                <a:gd name="connsiteY3" fmla="*/ 4388656 h 4403486"/>
                <a:gd name="connsiteX4" fmla="*/ 553028 w 2731284"/>
                <a:gd name="connsiteY4" fmla="*/ 4403486 h 4403486"/>
                <a:gd name="connsiteX5" fmla="*/ 0 w 2731284"/>
                <a:gd name="connsiteY5" fmla="*/ 3850458 h 4403486"/>
                <a:gd name="connsiteX6" fmla="*/ 441574 w 2731284"/>
                <a:gd name="connsiteY6" fmla="*/ 3308666 h 4403486"/>
                <a:gd name="connsiteX7" fmla="*/ 531547 w 2731284"/>
                <a:gd name="connsiteY7" fmla="*/ 3299596 h 4403486"/>
                <a:gd name="connsiteX8" fmla="*/ 441574 w 2731284"/>
                <a:gd name="connsiteY8" fmla="*/ 3290526 h 4403486"/>
                <a:gd name="connsiteX9" fmla="*/ 0 w 2731284"/>
                <a:gd name="connsiteY9" fmla="*/ 2748733 h 4403486"/>
                <a:gd name="connsiteX10" fmla="*/ 441574 w 2731284"/>
                <a:gd name="connsiteY10" fmla="*/ 2206941 h 4403486"/>
                <a:gd name="connsiteX11" fmla="*/ 484304 w 2731284"/>
                <a:gd name="connsiteY11" fmla="*/ 2202633 h 4403486"/>
                <a:gd name="connsiteX12" fmla="*/ 441574 w 2731284"/>
                <a:gd name="connsiteY12" fmla="*/ 2198326 h 4403486"/>
                <a:gd name="connsiteX13" fmla="*/ 0 w 2731284"/>
                <a:gd name="connsiteY13" fmla="*/ 1656533 h 4403486"/>
                <a:gd name="connsiteX14" fmla="*/ 441574 w 2731284"/>
                <a:gd name="connsiteY14" fmla="*/ 1114741 h 4403486"/>
                <a:gd name="connsiteX15" fmla="*/ 531547 w 2731284"/>
                <a:gd name="connsiteY15" fmla="*/ 1105671 h 4403486"/>
                <a:gd name="connsiteX16" fmla="*/ 441574 w 2731284"/>
                <a:gd name="connsiteY16" fmla="*/ 1096601 h 4403486"/>
                <a:gd name="connsiteX17" fmla="*/ 0 w 2731284"/>
                <a:gd name="connsiteY17" fmla="*/ 554808 h 4403486"/>
                <a:gd name="connsiteX18" fmla="*/ 553028 w 2731284"/>
                <a:gd name="connsiteY18" fmla="*/ 1780 h 4403486"/>
                <a:gd name="connsiteX19" fmla="*/ 563838 w 2731284"/>
                <a:gd name="connsiteY19" fmla="*/ 2870 h 4403486"/>
                <a:gd name="connsiteX20" fmla="*/ 563838 w 2731284"/>
                <a:gd name="connsiteY20" fmla="*/ 0 h 4403486"/>
                <a:gd name="connsiteX0" fmla="*/ 563838 w 2731284"/>
                <a:gd name="connsiteY0" fmla="*/ 618 h 4404104"/>
                <a:gd name="connsiteX1" fmla="*/ 755456 w 2731284"/>
                <a:gd name="connsiteY1" fmla="*/ 10294 h 4404104"/>
                <a:gd name="connsiteX2" fmla="*/ 2731284 w 2731284"/>
                <a:gd name="connsiteY2" fmla="*/ 2199784 h 4404104"/>
                <a:gd name="connsiteX3" fmla="*/ 755456 w 2731284"/>
                <a:gd name="connsiteY3" fmla="*/ 4389274 h 4404104"/>
                <a:gd name="connsiteX4" fmla="*/ 553028 w 2731284"/>
                <a:gd name="connsiteY4" fmla="*/ 4404104 h 4404104"/>
                <a:gd name="connsiteX5" fmla="*/ 0 w 2731284"/>
                <a:gd name="connsiteY5" fmla="*/ 3851076 h 4404104"/>
                <a:gd name="connsiteX6" fmla="*/ 441574 w 2731284"/>
                <a:gd name="connsiteY6" fmla="*/ 3309284 h 4404104"/>
                <a:gd name="connsiteX7" fmla="*/ 531547 w 2731284"/>
                <a:gd name="connsiteY7" fmla="*/ 3300214 h 4404104"/>
                <a:gd name="connsiteX8" fmla="*/ 441574 w 2731284"/>
                <a:gd name="connsiteY8" fmla="*/ 3291144 h 4404104"/>
                <a:gd name="connsiteX9" fmla="*/ 0 w 2731284"/>
                <a:gd name="connsiteY9" fmla="*/ 2749351 h 4404104"/>
                <a:gd name="connsiteX10" fmla="*/ 441574 w 2731284"/>
                <a:gd name="connsiteY10" fmla="*/ 2207559 h 4404104"/>
                <a:gd name="connsiteX11" fmla="*/ 484304 w 2731284"/>
                <a:gd name="connsiteY11" fmla="*/ 2203251 h 4404104"/>
                <a:gd name="connsiteX12" fmla="*/ 441574 w 2731284"/>
                <a:gd name="connsiteY12" fmla="*/ 2198944 h 4404104"/>
                <a:gd name="connsiteX13" fmla="*/ 0 w 2731284"/>
                <a:gd name="connsiteY13" fmla="*/ 1657151 h 4404104"/>
                <a:gd name="connsiteX14" fmla="*/ 441574 w 2731284"/>
                <a:gd name="connsiteY14" fmla="*/ 1115359 h 4404104"/>
                <a:gd name="connsiteX15" fmla="*/ 531547 w 2731284"/>
                <a:gd name="connsiteY15" fmla="*/ 1106289 h 4404104"/>
                <a:gd name="connsiteX16" fmla="*/ 441574 w 2731284"/>
                <a:gd name="connsiteY16" fmla="*/ 1097219 h 4404104"/>
                <a:gd name="connsiteX17" fmla="*/ 0 w 2731284"/>
                <a:gd name="connsiteY17" fmla="*/ 555426 h 4404104"/>
                <a:gd name="connsiteX18" fmla="*/ 553028 w 2731284"/>
                <a:gd name="connsiteY18" fmla="*/ 2398 h 4404104"/>
                <a:gd name="connsiteX19" fmla="*/ 563838 w 2731284"/>
                <a:gd name="connsiteY19" fmla="*/ 3488 h 4404104"/>
                <a:gd name="connsiteX20" fmla="*/ 563838 w 2731284"/>
                <a:gd name="connsiteY20" fmla="*/ 618 h 4404104"/>
                <a:gd name="connsiteX0" fmla="*/ 652738 w 2731284"/>
                <a:gd name="connsiteY0" fmla="*/ 265 h 4419626"/>
                <a:gd name="connsiteX1" fmla="*/ 755456 w 2731284"/>
                <a:gd name="connsiteY1" fmla="*/ 25816 h 4419626"/>
                <a:gd name="connsiteX2" fmla="*/ 2731284 w 2731284"/>
                <a:gd name="connsiteY2" fmla="*/ 2215306 h 4419626"/>
                <a:gd name="connsiteX3" fmla="*/ 755456 w 2731284"/>
                <a:gd name="connsiteY3" fmla="*/ 4404796 h 4419626"/>
                <a:gd name="connsiteX4" fmla="*/ 553028 w 2731284"/>
                <a:gd name="connsiteY4" fmla="*/ 4419626 h 4419626"/>
                <a:gd name="connsiteX5" fmla="*/ 0 w 2731284"/>
                <a:gd name="connsiteY5" fmla="*/ 3866598 h 4419626"/>
                <a:gd name="connsiteX6" fmla="*/ 441574 w 2731284"/>
                <a:gd name="connsiteY6" fmla="*/ 3324806 h 4419626"/>
                <a:gd name="connsiteX7" fmla="*/ 531547 w 2731284"/>
                <a:gd name="connsiteY7" fmla="*/ 3315736 h 4419626"/>
                <a:gd name="connsiteX8" fmla="*/ 441574 w 2731284"/>
                <a:gd name="connsiteY8" fmla="*/ 3306666 h 4419626"/>
                <a:gd name="connsiteX9" fmla="*/ 0 w 2731284"/>
                <a:gd name="connsiteY9" fmla="*/ 2764873 h 4419626"/>
                <a:gd name="connsiteX10" fmla="*/ 441574 w 2731284"/>
                <a:gd name="connsiteY10" fmla="*/ 2223081 h 4419626"/>
                <a:gd name="connsiteX11" fmla="*/ 484304 w 2731284"/>
                <a:gd name="connsiteY11" fmla="*/ 2218773 h 4419626"/>
                <a:gd name="connsiteX12" fmla="*/ 441574 w 2731284"/>
                <a:gd name="connsiteY12" fmla="*/ 2214466 h 4419626"/>
                <a:gd name="connsiteX13" fmla="*/ 0 w 2731284"/>
                <a:gd name="connsiteY13" fmla="*/ 1672673 h 4419626"/>
                <a:gd name="connsiteX14" fmla="*/ 441574 w 2731284"/>
                <a:gd name="connsiteY14" fmla="*/ 1130881 h 4419626"/>
                <a:gd name="connsiteX15" fmla="*/ 531547 w 2731284"/>
                <a:gd name="connsiteY15" fmla="*/ 1121811 h 4419626"/>
                <a:gd name="connsiteX16" fmla="*/ 441574 w 2731284"/>
                <a:gd name="connsiteY16" fmla="*/ 1112741 h 4419626"/>
                <a:gd name="connsiteX17" fmla="*/ 0 w 2731284"/>
                <a:gd name="connsiteY17" fmla="*/ 570948 h 4419626"/>
                <a:gd name="connsiteX18" fmla="*/ 553028 w 2731284"/>
                <a:gd name="connsiteY18" fmla="*/ 17920 h 4419626"/>
                <a:gd name="connsiteX19" fmla="*/ 563838 w 2731284"/>
                <a:gd name="connsiteY19" fmla="*/ 19010 h 4419626"/>
                <a:gd name="connsiteX20" fmla="*/ 652738 w 2731284"/>
                <a:gd name="connsiteY20" fmla="*/ 265 h 4419626"/>
                <a:gd name="connsiteX0" fmla="*/ 563838 w 2731284"/>
                <a:gd name="connsiteY0" fmla="*/ 1090 h 4401706"/>
                <a:gd name="connsiteX1" fmla="*/ 755456 w 2731284"/>
                <a:gd name="connsiteY1" fmla="*/ 7896 h 4401706"/>
                <a:gd name="connsiteX2" fmla="*/ 2731284 w 2731284"/>
                <a:gd name="connsiteY2" fmla="*/ 2197386 h 4401706"/>
                <a:gd name="connsiteX3" fmla="*/ 755456 w 2731284"/>
                <a:gd name="connsiteY3" fmla="*/ 4386876 h 4401706"/>
                <a:gd name="connsiteX4" fmla="*/ 553028 w 2731284"/>
                <a:gd name="connsiteY4" fmla="*/ 4401706 h 4401706"/>
                <a:gd name="connsiteX5" fmla="*/ 0 w 2731284"/>
                <a:gd name="connsiteY5" fmla="*/ 3848678 h 4401706"/>
                <a:gd name="connsiteX6" fmla="*/ 441574 w 2731284"/>
                <a:gd name="connsiteY6" fmla="*/ 3306886 h 4401706"/>
                <a:gd name="connsiteX7" fmla="*/ 531547 w 2731284"/>
                <a:gd name="connsiteY7" fmla="*/ 3297816 h 4401706"/>
                <a:gd name="connsiteX8" fmla="*/ 441574 w 2731284"/>
                <a:gd name="connsiteY8" fmla="*/ 3288746 h 4401706"/>
                <a:gd name="connsiteX9" fmla="*/ 0 w 2731284"/>
                <a:gd name="connsiteY9" fmla="*/ 2746953 h 4401706"/>
                <a:gd name="connsiteX10" fmla="*/ 441574 w 2731284"/>
                <a:gd name="connsiteY10" fmla="*/ 2205161 h 4401706"/>
                <a:gd name="connsiteX11" fmla="*/ 484304 w 2731284"/>
                <a:gd name="connsiteY11" fmla="*/ 2200853 h 4401706"/>
                <a:gd name="connsiteX12" fmla="*/ 441574 w 2731284"/>
                <a:gd name="connsiteY12" fmla="*/ 2196546 h 4401706"/>
                <a:gd name="connsiteX13" fmla="*/ 0 w 2731284"/>
                <a:gd name="connsiteY13" fmla="*/ 1654753 h 4401706"/>
                <a:gd name="connsiteX14" fmla="*/ 441574 w 2731284"/>
                <a:gd name="connsiteY14" fmla="*/ 1112961 h 4401706"/>
                <a:gd name="connsiteX15" fmla="*/ 531547 w 2731284"/>
                <a:gd name="connsiteY15" fmla="*/ 1103891 h 4401706"/>
                <a:gd name="connsiteX16" fmla="*/ 441574 w 2731284"/>
                <a:gd name="connsiteY16" fmla="*/ 1094821 h 4401706"/>
                <a:gd name="connsiteX17" fmla="*/ 0 w 2731284"/>
                <a:gd name="connsiteY17" fmla="*/ 553028 h 4401706"/>
                <a:gd name="connsiteX18" fmla="*/ 553028 w 2731284"/>
                <a:gd name="connsiteY18" fmla="*/ 0 h 4401706"/>
                <a:gd name="connsiteX19" fmla="*/ 563838 w 2731284"/>
                <a:gd name="connsiteY19" fmla="*/ 1090 h 4401706"/>
                <a:gd name="connsiteX0" fmla="*/ 630513 w 2731284"/>
                <a:gd name="connsiteY0" fmla="*/ 0 h 4406966"/>
                <a:gd name="connsiteX1" fmla="*/ 755456 w 2731284"/>
                <a:gd name="connsiteY1" fmla="*/ 13156 h 4406966"/>
                <a:gd name="connsiteX2" fmla="*/ 2731284 w 2731284"/>
                <a:gd name="connsiteY2" fmla="*/ 2202646 h 4406966"/>
                <a:gd name="connsiteX3" fmla="*/ 755456 w 2731284"/>
                <a:gd name="connsiteY3" fmla="*/ 4392136 h 4406966"/>
                <a:gd name="connsiteX4" fmla="*/ 553028 w 2731284"/>
                <a:gd name="connsiteY4" fmla="*/ 4406966 h 4406966"/>
                <a:gd name="connsiteX5" fmla="*/ 0 w 2731284"/>
                <a:gd name="connsiteY5" fmla="*/ 3853938 h 4406966"/>
                <a:gd name="connsiteX6" fmla="*/ 441574 w 2731284"/>
                <a:gd name="connsiteY6" fmla="*/ 3312146 h 4406966"/>
                <a:gd name="connsiteX7" fmla="*/ 531547 w 2731284"/>
                <a:gd name="connsiteY7" fmla="*/ 3303076 h 4406966"/>
                <a:gd name="connsiteX8" fmla="*/ 441574 w 2731284"/>
                <a:gd name="connsiteY8" fmla="*/ 3294006 h 4406966"/>
                <a:gd name="connsiteX9" fmla="*/ 0 w 2731284"/>
                <a:gd name="connsiteY9" fmla="*/ 2752213 h 4406966"/>
                <a:gd name="connsiteX10" fmla="*/ 441574 w 2731284"/>
                <a:gd name="connsiteY10" fmla="*/ 2210421 h 4406966"/>
                <a:gd name="connsiteX11" fmla="*/ 484304 w 2731284"/>
                <a:gd name="connsiteY11" fmla="*/ 2206113 h 4406966"/>
                <a:gd name="connsiteX12" fmla="*/ 441574 w 2731284"/>
                <a:gd name="connsiteY12" fmla="*/ 2201806 h 4406966"/>
                <a:gd name="connsiteX13" fmla="*/ 0 w 2731284"/>
                <a:gd name="connsiteY13" fmla="*/ 1660013 h 4406966"/>
                <a:gd name="connsiteX14" fmla="*/ 441574 w 2731284"/>
                <a:gd name="connsiteY14" fmla="*/ 1118221 h 4406966"/>
                <a:gd name="connsiteX15" fmla="*/ 531547 w 2731284"/>
                <a:gd name="connsiteY15" fmla="*/ 1109151 h 4406966"/>
                <a:gd name="connsiteX16" fmla="*/ 441574 w 2731284"/>
                <a:gd name="connsiteY16" fmla="*/ 1100081 h 4406966"/>
                <a:gd name="connsiteX17" fmla="*/ 0 w 2731284"/>
                <a:gd name="connsiteY17" fmla="*/ 558288 h 4406966"/>
                <a:gd name="connsiteX18" fmla="*/ 553028 w 2731284"/>
                <a:gd name="connsiteY18" fmla="*/ 5260 h 4406966"/>
                <a:gd name="connsiteX19" fmla="*/ 630513 w 2731284"/>
                <a:gd name="connsiteY19" fmla="*/ 0 h 4406966"/>
                <a:gd name="connsiteX0" fmla="*/ 553028 w 2731284"/>
                <a:gd name="connsiteY0" fmla="*/ 0 h 4401706"/>
                <a:gd name="connsiteX1" fmla="*/ 755456 w 2731284"/>
                <a:gd name="connsiteY1" fmla="*/ 7896 h 4401706"/>
                <a:gd name="connsiteX2" fmla="*/ 2731284 w 2731284"/>
                <a:gd name="connsiteY2" fmla="*/ 2197386 h 4401706"/>
                <a:gd name="connsiteX3" fmla="*/ 755456 w 2731284"/>
                <a:gd name="connsiteY3" fmla="*/ 4386876 h 4401706"/>
                <a:gd name="connsiteX4" fmla="*/ 553028 w 2731284"/>
                <a:gd name="connsiteY4" fmla="*/ 4401706 h 4401706"/>
                <a:gd name="connsiteX5" fmla="*/ 0 w 2731284"/>
                <a:gd name="connsiteY5" fmla="*/ 3848678 h 4401706"/>
                <a:gd name="connsiteX6" fmla="*/ 441574 w 2731284"/>
                <a:gd name="connsiteY6" fmla="*/ 3306886 h 4401706"/>
                <a:gd name="connsiteX7" fmla="*/ 531547 w 2731284"/>
                <a:gd name="connsiteY7" fmla="*/ 3297816 h 4401706"/>
                <a:gd name="connsiteX8" fmla="*/ 441574 w 2731284"/>
                <a:gd name="connsiteY8" fmla="*/ 3288746 h 4401706"/>
                <a:gd name="connsiteX9" fmla="*/ 0 w 2731284"/>
                <a:gd name="connsiteY9" fmla="*/ 2746953 h 4401706"/>
                <a:gd name="connsiteX10" fmla="*/ 441574 w 2731284"/>
                <a:gd name="connsiteY10" fmla="*/ 2205161 h 4401706"/>
                <a:gd name="connsiteX11" fmla="*/ 484304 w 2731284"/>
                <a:gd name="connsiteY11" fmla="*/ 2200853 h 4401706"/>
                <a:gd name="connsiteX12" fmla="*/ 441574 w 2731284"/>
                <a:gd name="connsiteY12" fmla="*/ 2196546 h 4401706"/>
                <a:gd name="connsiteX13" fmla="*/ 0 w 2731284"/>
                <a:gd name="connsiteY13" fmla="*/ 1654753 h 4401706"/>
                <a:gd name="connsiteX14" fmla="*/ 441574 w 2731284"/>
                <a:gd name="connsiteY14" fmla="*/ 1112961 h 4401706"/>
                <a:gd name="connsiteX15" fmla="*/ 531547 w 2731284"/>
                <a:gd name="connsiteY15" fmla="*/ 1103891 h 4401706"/>
                <a:gd name="connsiteX16" fmla="*/ 441574 w 2731284"/>
                <a:gd name="connsiteY16" fmla="*/ 1094821 h 4401706"/>
                <a:gd name="connsiteX17" fmla="*/ 0 w 2731284"/>
                <a:gd name="connsiteY17" fmla="*/ 553028 h 4401706"/>
                <a:gd name="connsiteX18" fmla="*/ 553028 w 2731284"/>
                <a:gd name="connsiteY18" fmla="*/ 0 h 4401706"/>
                <a:gd name="connsiteX0" fmla="*/ 553028 w 2731284"/>
                <a:gd name="connsiteY0" fmla="*/ 0 h 4401706"/>
                <a:gd name="connsiteX1" fmla="*/ 755456 w 2731284"/>
                <a:gd name="connsiteY1" fmla="*/ 7896 h 4401706"/>
                <a:gd name="connsiteX2" fmla="*/ 2731284 w 2731284"/>
                <a:gd name="connsiteY2" fmla="*/ 2197386 h 4401706"/>
                <a:gd name="connsiteX3" fmla="*/ 755456 w 2731284"/>
                <a:gd name="connsiteY3" fmla="*/ 4386876 h 4401706"/>
                <a:gd name="connsiteX4" fmla="*/ 553028 w 2731284"/>
                <a:gd name="connsiteY4" fmla="*/ 4401706 h 4401706"/>
                <a:gd name="connsiteX5" fmla="*/ 0 w 2731284"/>
                <a:gd name="connsiteY5" fmla="*/ 3848678 h 4401706"/>
                <a:gd name="connsiteX6" fmla="*/ 441574 w 2731284"/>
                <a:gd name="connsiteY6" fmla="*/ 3306886 h 4401706"/>
                <a:gd name="connsiteX7" fmla="*/ 531547 w 2731284"/>
                <a:gd name="connsiteY7" fmla="*/ 3297816 h 4401706"/>
                <a:gd name="connsiteX8" fmla="*/ 441574 w 2731284"/>
                <a:gd name="connsiteY8" fmla="*/ 3288746 h 4401706"/>
                <a:gd name="connsiteX9" fmla="*/ 0 w 2731284"/>
                <a:gd name="connsiteY9" fmla="*/ 2746953 h 4401706"/>
                <a:gd name="connsiteX10" fmla="*/ 441574 w 2731284"/>
                <a:gd name="connsiteY10" fmla="*/ 2205161 h 4401706"/>
                <a:gd name="connsiteX11" fmla="*/ 484304 w 2731284"/>
                <a:gd name="connsiteY11" fmla="*/ 2200853 h 4401706"/>
                <a:gd name="connsiteX12" fmla="*/ 441574 w 2731284"/>
                <a:gd name="connsiteY12" fmla="*/ 2196546 h 4401706"/>
                <a:gd name="connsiteX13" fmla="*/ 0 w 2731284"/>
                <a:gd name="connsiteY13" fmla="*/ 1654753 h 4401706"/>
                <a:gd name="connsiteX14" fmla="*/ 441574 w 2731284"/>
                <a:gd name="connsiteY14" fmla="*/ 1112961 h 4401706"/>
                <a:gd name="connsiteX15" fmla="*/ 531547 w 2731284"/>
                <a:gd name="connsiteY15" fmla="*/ 1103891 h 4401706"/>
                <a:gd name="connsiteX16" fmla="*/ 441574 w 2731284"/>
                <a:gd name="connsiteY16" fmla="*/ 1094821 h 4401706"/>
                <a:gd name="connsiteX17" fmla="*/ 0 w 2731284"/>
                <a:gd name="connsiteY17" fmla="*/ 553028 h 4401706"/>
                <a:gd name="connsiteX18" fmla="*/ 553028 w 2731284"/>
                <a:gd name="connsiteY18" fmla="*/ 0 h 4401706"/>
                <a:gd name="connsiteX0" fmla="*/ 553028 w 2731284"/>
                <a:gd name="connsiteY0" fmla="*/ 0 h 4401706"/>
                <a:gd name="connsiteX1" fmla="*/ 755456 w 2731284"/>
                <a:gd name="connsiteY1" fmla="*/ 7896 h 4401706"/>
                <a:gd name="connsiteX2" fmla="*/ 2731284 w 2731284"/>
                <a:gd name="connsiteY2" fmla="*/ 2197386 h 4401706"/>
                <a:gd name="connsiteX3" fmla="*/ 755456 w 2731284"/>
                <a:gd name="connsiteY3" fmla="*/ 4386876 h 4401706"/>
                <a:gd name="connsiteX4" fmla="*/ 553028 w 2731284"/>
                <a:gd name="connsiteY4" fmla="*/ 4401706 h 4401706"/>
                <a:gd name="connsiteX5" fmla="*/ 0 w 2731284"/>
                <a:gd name="connsiteY5" fmla="*/ 3848678 h 4401706"/>
                <a:gd name="connsiteX6" fmla="*/ 441574 w 2731284"/>
                <a:gd name="connsiteY6" fmla="*/ 3306886 h 4401706"/>
                <a:gd name="connsiteX7" fmla="*/ 531547 w 2731284"/>
                <a:gd name="connsiteY7" fmla="*/ 3297816 h 4401706"/>
                <a:gd name="connsiteX8" fmla="*/ 441574 w 2731284"/>
                <a:gd name="connsiteY8" fmla="*/ 3288746 h 4401706"/>
                <a:gd name="connsiteX9" fmla="*/ 0 w 2731284"/>
                <a:gd name="connsiteY9" fmla="*/ 2746953 h 4401706"/>
                <a:gd name="connsiteX10" fmla="*/ 441574 w 2731284"/>
                <a:gd name="connsiteY10" fmla="*/ 2205161 h 4401706"/>
                <a:gd name="connsiteX11" fmla="*/ 484304 w 2731284"/>
                <a:gd name="connsiteY11" fmla="*/ 2200853 h 4401706"/>
                <a:gd name="connsiteX12" fmla="*/ 441574 w 2731284"/>
                <a:gd name="connsiteY12" fmla="*/ 2196546 h 4401706"/>
                <a:gd name="connsiteX13" fmla="*/ 0 w 2731284"/>
                <a:gd name="connsiteY13" fmla="*/ 1654753 h 4401706"/>
                <a:gd name="connsiteX14" fmla="*/ 441574 w 2731284"/>
                <a:gd name="connsiteY14" fmla="*/ 1112961 h 4401706"/>
                <a:gd name="connsiteX15" fmla="*/ 531547 w 2731284"/>
                <a:gd name="connsiteY15" fmla="*/ 1103891 h 4401706"/>
                <a:gd name="connsiteX16" fmla="*/ 441574 w 2731284"/>
                <a:gd name="connsiteY16" fmla="*/ 1094821 h 4401706"/>
                <a:gd name="connsiteX17" fmla="*/ 0 w 2731284"/>
                <a:gd name="connsiteY17" fmla="*/ 553028 h 4401706"/>
                <a:gd name="connsiteX18" fmla="*/ 553028 w 2731284"/>
                <a:gd name="connsiteY18" fmla="*/ 0 h 4401706"/>
                <a:gd name="connsiteX0" fmla="*/ 553028 w 2731284"/>
                <a:gd name="connsiteY0" fmla="*/ 0 h 4403490"/>
                <a:gd name="connsiteX1" fmla="*/ 755456 w 2731284"/>
                <a:gd name="connsiteY1" fmla="*/ 7896 h 4403490"/>
                <a:gd name="connsiteX2" fmla="*/ 2731284 w 2731284"/>
                <a:gd name="connsiteY2" fmla="*/ 2197386 h 4403490"/>
                <a:gd name="connsiteX3" fmla="*/ 755456 w 2731284"/>
                <a:gd name="connsiteY3" fmla="*/ 4386876 h 4403490"/>
                <a:gd name="connsiteX4" fmla="*/ 553028 w 2731284"/>
                <a:gd name="connsiteY4" fmla="*/ 4401706 h 4403490"/>
                <a:gd name="connsiteX5" fmla="*/ 0 w 2731284"/>
                <a:gd name="connsiteY5" fmla="*/ 3848678 h 4403490"/>
                <a:gd name="connsiteX6" fmla="*/ 441574 w 2731284"/>
                <a:gd name="connsiteY6" fmla="*/ 3306886 h 4403490"/>
                <a:gd name="connsiteX7" fmla="*/ 531547 w 2731284"/>
                <a:gd name="connsiteY7" fmla="*/ 3297816 h 4403490"/>
                <a:gd name="connsiteX8" fmla="*/ 441574 w 2731284"/>
                <a:gd name="connsiteY8" fmla="*/ 3288746 h 4403490"/>
                <a:gd name="connsiteX9" fmla="*/ 0 w 2731284"/>
                <a:gd name="connsiteY9" fmla="*/ 2746953 h 4403490"/>
                <a:gd name="connsiteX10" fmla="*/ 441574 w 2731284"/>
                <a:gd name="connsiteY10" fmla="*/ 2205161 h 4403490"/>
                <a:gd name="connsiteX11" fmla="*/ 484304 w 2731284"/>
                <a:gd name="connsiteY11" fmla="*/ 2200853 h 4403490"/>
                <a:gd name="connsiteX12" fmla="*/ 441574 w 2731284"/>
                <a:gd name="connsiteY12" fmla="*/ 2196546 h 4403490"/>
                <a:gd name="connsiteX13" fmla="*/ 0 w 2731284"/>
                <a:gd name="connsiteY13" fmla="*/ 1654753 h 4403490"/>
                <a:gd name="connsiteX14" fmla="*/ 441574 w 2731284"/>
                <a:gd name="connsiteY14" fmla="*/ 1112961 h 4403490"/>
                <a:gd name="connsiteX15" fmla="*/ 531547 w 2731284"/>
                <a:gd name="connsiteY15" fmla="*/ 1103891 h 4403490"/>
                <a:gd name="connsiteX16" fmla="*/ 441574 w 2731284"/>
                <a:gd name="connsiteY16" fmla="*/ 1094821 h 4403490"/>
                <a:gd name="connsiteX17" fmla="*/ 0 w 2731284"/>
                <a:gd name="connsiteY17" fmla="*/ 553028 h 4403490"/>
                <a:gd name="connsiteX18" fmla="*/ 553028 w 2731284"/>
                <a:gd name="connsiteY18" fmla="*/ 0 h 4403490"/>
                <a:gd name="connsiteX0" fmla="*/ 553028 w 2731284"/>
                <a:gd name="connsiteY0" fmla="*/ 0 h 4403128"/>
                <a:gd name="connsiteX1" fmla="*/ 755456 w 2731284"/>
                <a:gd name="connsiteY1" fmla="*/ 7896 h 4403128"/>
                <a:gd name="connsiteX2" fmla="*/ 2731284 w 2731284"/>
                <a:gd name="connsiteY2" fmla="*/ 2197386 h 4403128"/>
                <a:gd name="connsiteX3" fmla="*/ 755456 w 2731284"/>
                <a:gd name="connsiteY3" fmla="*/ 4386876 h 4403128"/>
                <a:gd name="connsiteX4" fmla="*/ 553028 w 2731284"/>
                <a:gd name="connsiteY4" fmla="*/ 4401706 h 4403128"/>
                <a:gd name="connsiteX5" fmla="*/ 0 w 2731284"/>
                <a:gd name="connsiteY5" fmla="*/ 3848678 h 4403128"/>
                <a:gd name="connsiteX6" fmla="*/ 441574 w 2731284"/>
                <a:gd name="connsiteY6" fmla="*/ 3306886 h 4403128"/>
                <a:gd name="connsiteX7" fmla="*/ 531547 w 2731284"/>
                <a:gd name="connsiteY7" fmla="*/ 3297816 h 4403128"/>
                <a:gd name="connsiteX8" fmla="*/ 441574 w 2731284"/>
                <a:gd name="connsiteY8" fmla="*/ 3288746 h 4403128"/>
                <a:gd name="connsiteX9" fmla="*/ 0 w 2731284"/>
                <a:gd name="connsiteY9" fmla="*/ 2746953 h 4403128"/>
                <a:gd name="connsiteX10" fmla="*/ 441574 w 2731284"/>
                <a:gd name="connsiteY10" fmla="*/ 2205161 h 4403128"/>
                <a:gd name="connsiteX11" fmla="*/ 484304 w 2731284"/>
                <a:gd name="connsiteY11" fmla="*/ 2200853 h 4403128"/>
                <a:gd name="connsiteX12" fmla="*/ 441574 w 2731284"/>
                <a:gd name="connsiteY12" fmla="*/ 2196546 h 4403128"/>
                <a:gd name="connsiteX13" fmla="*/ 0 w 2731284"/>
                <a:gd name="connsiteY13" fmla="*/ 1654753 h 4403128"/>
                <a:gd name="connsiteX14" fmla="*/ 441574 w 2731284"/>
                <a:gd name="connsiteY14" fmla="*/ 1112961 h 4403128"/>
                <a:gd name="connsiteX15" fmla="*/ 531547 w 2731284"/>
                <a:gd name="connsiteY15" fmla="*/ 1103891 h 4403128"/>
                <a:gd name="connsiteX16" fmla="*/ 441574 w 2731284"/>
                <a:gd name="connsiteY16" fmla="*/ 1094821 h 4403128"/>
                <a:gd name="connsiteX17" fmla="*/ 0 w 2731284"/>
                <a:gd name="connsiteY17" fmla="*/ 553028 h 4403128"/>
                <a:gd name="connsiteX18" fmla="*/ 553028 w 2731284"/>
                <a:gd name="connsiteY18" fmla="*/ 0 h 4403128"/>
                <a:gd name="connsiteX0" fmla="*/ 553028 w 2731284"/>
                <a:gd name="connsiteY0" fmla="*/ 0 h 4403128"/>
                <a:gd name="connsiteX1" fmla="*/ 755456 w 2731284"/>
                <a:gd name="connsiteY1" fmla="*/ 7896 h 4403128"/>
                <a:gd name="connsiteX2" fmla="*/ 2731284 w 2731284"/>
                <a:gd name="connsiteY2" fmla="*/ 2197386 h 4403128"/>
                <a:gd name="connsiteX3" fmla="*/ 755456 w 2731284"/>
                <a:gd name="connsiteY3" fmla="*/ 4386876 h 4403128"/>
                <a:gd name="connsiteX4" fmla="*/ 553028 w 2731284"/>
                <a:gd name="connsiteY4" fmla="*/ 4401706 h 4403128"/>
                <a:gd name="connsiteX5" fmla="*/ 0 w 2731284"/>
                <a:gd name="connsiteY5" fmla="*/ 3848678 h 4403128"/>
                <a:gd name="connsiteX6" fmla="*/ 441574 w 2731284"/>
                <a:gd name="connsiteY6" fmla="*/ 3306886 h 4403128"/>
                <a:gd name="connsiteX7" fmla="*/ 531547 w 2731284"/>
                <a:gd name="connsiteY7" fmla="*/ 3297816 h 4403128"/>
                <a:gd name="connsiteX8" fmla="*/ 441574 w 2731284"/>
                <a:gd name="connsiteY8" fmla="*/ 3288746 h 4403128"/>
                <a:gd name="connsiteX9" fmla="*/ 0 w 2731284"/>
                <a:gd name="connsiteY9" fmla="*/ 2746953 h 4403128"/>
                <a:gd name="connsiteX10" fmla="*/ 441574 w 2731284"/>
                <a:gd name="connsiteY10" fmla="*/ 2205161 h 4403128"/>
                <a:gd name="connsiteX11" fmla="*/ 484304 w 2731284"/>
                <a:gd name="connsiteY11" fmla="*/ 2200853 h 4403128"/>
                <a:gd name="connsiteX12" fmla="*/ 441574 w 2731284"/>
                <a:gd name="connsiteY12" fmla="*/ 2196546 h 4403128"/>
                <a:gd name="connsiteX13" fmla="*/ 0 w 2731284"/>
                <a:gd name="connsiteY13" fmla="*/ 1654753 h 4403128"/>
                <a:gd name="connsiteX14" fmla="*/ 441574 w 2731284"/>
                <a:gd name="connsiteY14" fmla="*/ 1112961 h 4403128"/>
                <a:gd name="connsiteX15" fmla="*/ 531547 w 2731284"/>
                <a:gd name="connsiteY15" fmla="*/ 1103891 h 4403128"/>
                <a:gd name="connsiteX16" fmla="*/ 441574 w 2731284"/>
                <a:gd name="connsiteY16" fmla="*/ 1094821 h 4403128"/>
                <a:gd name="connsiteX17" fmla="*/ 0 w 2731284"/>
                <a:gd name="connsiteY17" fmla="*/ 553028 h 4403128"/>
                <a:gd name="connsiteX18" fmla="*/ 553028 w 2731284"/>
                <a:gd name="connsiteY18" fmla="*/ 0 h 4403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31284" h="4403128">
                  <a:moveTo>
                    <a:pt x="553028" y="0"/>
                  </a:moveTo>
                  <a:cubicBezTo>
                    <a:pt x="620504" y="2632"/>
                    <a:pt x="668930" y="-1086"/>
                    <a:pt x="755456" y="7896"/>
                  </a:cubicBezTo>
                  <a:cubicBezTo>
                    <a:pt x="1865250" y="120601"/>
                    <a:pt x="2731284" y="1057857"/>
                    <a:pt x="2731284" y="2197386"/>
                  </a:cubicBezTo>
                  <a:cubicBezTo>
                    <a:pt x="2731284" y="3336916"/>
                    <a:pt x="1865250" y="4274171"/>
                    <a:pt x="755456" y="4386876"/>
                  </a:cubicBezTo>
                  <a:cubicBezTo>
                    <a:pt x="643530" y="4398169"/>
                    <a:pt x="619171" y="4406603"/>
                    <a:pt x="553028" y="4401706"/>
                  </a:cubicBezTo>
                  <a:cubicBezTo>
                    <a:pt x="247599" y="4401706"/>
                    <a:pt x="0" y="4154107"/>
                    <a:pt x="0" y="3848678"/>
                  </a:cubicBezTo>
                  <a:cubicBezTo>
                    <a:pt x="0" y="3581428"/>
                    <a:pt x="189568" y="3358453"/>
                    <a:pt x="441574" y="3306886"/>
                  </a:cubicBezTo>
                  <a:lnTo>
                    <a:pt x="531547" y="3297816"/>
                  </a:lnTo>
                  <a:lnTo>
                    <a:pt x="441574" y="3288746"/>
                  </a:lnTo>
                  <a:cubicBezTo>
                    <a:pt x="189568" y="3237178"/>
                    <a:pt x="0" y="3014204"/>
                    <a:pt x="0" y="2746953"/>
                  </a:cubicBezTo>
                  <a:cubicBezTo>
                    <a:pt x="0" y="2479703"/>
                    <a:pt x="189568" y="2256728"/>
                    <a:pt x="441574" y="2205161"/>
                  </a:cubicBezTo>
                  <a:lnTo>
                    <a:pt x="484304" y="2200853"/>
                  </a:lnTo>
                  <a:lnTo>
                    <a:pt x="441574" y="2196546"/>
                  </a:lnTo>
                  <a:cubicBezTo>
                    <a:pt x="189568" y="2144978"/>
                    <a:pt x="0" y="1922003"/>
                    <a:pt x="0" y="1654753"/>
                  </a:cubicBezTo>
                  <a:cubicBezTo>
                    <a:pt x="0" y="1387503"/>
                    <a:pt x="189568" y="1164529"/>
                    <a:pt x="441574" y="1112961"/>
                  </a:cubicBezTo>
                  <a:lnTo>
                    <a:pt x="531547" y="1103891"/>
                  </a:lnTo>
                  <a:lnTo>
                    <a:pt x="441574" y="1094821"/>
                  </a:lnTo>
                  <a:cubicBezTo>
                    <a:pt x="189568" y="1043253"/>
                    <a:pt x="0" y="820279"/>
                    <a:pt x="0" y="553028"/>
                  </a:cubicBezTo>
                  <a:cubicBezTo>
                    <a:pt x="0" y="247599"/>
                    <a:pt x="247599" y="0"/>
                    <a:pt x="553028"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FI"/>
            </a:p>
          </p:txBody>
        </p:sp>
      </p:grpSp>
      <p:sp>
        <p:nvSpPr>
          <p:cNvPr id="2" name="Title 1"/>
          <p:cNvSpPr>
            <a:spLocks noGrp="1"/>
          </p:cNvSpPr>
          <p:nvPr>
            <p:ph type="title"/>
          </p:nvPr>
        </p:nvSpPr>
        <p:spPr>
          <a:xfrm>
            <a:off x="415436" y="1218731"/>
            <a:ext cx="8313127" cy="866851"/>
          </a:xfrm>
        </p:spPr>
        <p:txBody>
          <a:bodyPr/>
          <a:lstStyle/>
          <a:p>
            <a:r>
              <a:rPr lang="fi-FI"/>
              <a:t>Muokkaa </a:t>
            </a:r>
            <a:r>
              <a:rPr lang="fi-FI" err="1"/>
              <a:t>ots</a:t>
            </a:r>
            <a:r>
              <a:rPr lang="fi-FI"/>
              <a:t>. </a:t>
            </a:r>
            <a:r>
              <a:rPr lang="fi-FI" err="1"/>
              <a:t>perustyyl</a:t>
            </a:r>
            <a:r>
              <a:rPr lang="fi-FI"/>
              <a:t>. </a:t>
            </a:r>
            <a:r>
              <a:rPr lang="fi-FI" err="1"/>
              <a:t>napsautt</a:t>
            </a:r>
            <a:r>
              <a:rPr lang="fi-FI"/>
              <a:t>.</a:t>
            </a:r>
            <a:endParaRPr lang="en-US"/>
          </a:p>
        </p:txBody>
      </p:sp>
      <p:sp>
        <p:nvSpPr>
          <p:cNvPr id="3" name="Content Placeholder 2"/>
          <p:cNvSpPr>
            <a:spLocks noGrp="1"/>
          </p:cNvSpPr>
          <p:nvPr>
            <p:ph idx="1"/>
          </p:nvPr>
        </p:nvSpPr>
        <p:spPr>
          <a:xfrm>
            <a:off x="415436" y="2144600"/>
            <a:ext cx="8313127" cy="267386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7" name="Date Placeholder 3">
            <a:extLst>
              <a:ext uri="{FF2B5EF4-FFF2-40B4-BE49-F238E27FC236}">
                <a16:creationId xmlns:a16="http://schemas.microsoft.com/office/drawing/2014/main" id="{E908F459-191B-FAF0-C3C7-AE22303961C9}"/>
              </a:ext>
            </a:extLst>
          </p:cNvPr>
          <p:cNvSpPr>
            <a:spLocks noGrp="1"/>
          </p:cNvSpPr>
          <p:nvPr>
            <p:ph type="dt" sz="half" idx="10"/>
          </p:nvPr>
        </p:nvSpPr>
        <p:spPr/>
        <p:txBody>
          <a:bodyPr/>
          <a:lstStyle>
            <a:lvl1pPr>
              <a:defRPr/>
            </a:lvl1pPr>
          </a:lstStyle>
          <a:p>
            <a:pPr>
              <a:defRPr/>
            </a:pPr>
            <a:fld id="{27748527-AC94-4A24-B716-D8FBCAB73840}" type="datetime1">
              <a:rPr lang="fi-FI" smtClean="0"/>
              <a:t>5.9.2024</a:t>
            </a:fld>
            <a:endParaRPr lang="en-FI"/>
          </a:p>
        </p:txBody>
      </p:sp>
      <p:sp>
        <p:nvSpPr>
          <p:cNvPr id="8" name="Slide Number Placeholder 5">
            <a:extLst>
              <a:ext uri="{FF2B5EF4-FFF2-40B4-BE49-F238E27FC236}">
                <a16:creationId xmlns:a16="http://schemas.microsoft.com/office/drawing/2014/main" id="{A38E5436-2C52-DC93-1E8B-1527E2ADF072}"/>
              </a:ext>
            </a:extLst>
          </p:cNvPr>
          <p:cNvSpPr>
            <a:spLocks noGrp="1"/>
          </p:cNvSpPr>
          <p:nvPr>
            <p:ph type="sldNum" sz="quarter" idx="11"/>
          </p:nvPr>
        </p:nvSpPr>
        <p:spPr/>
        <p:txBody>
          <a:bodyPr/>
          <a:lstStyle>
            <a:lvl1pPr>
              <a:defRPr/>
            </a:lvl1pPr>
          </a:lstStyle>
          <a:p>
            <a:pPr>
              <a:defRPr/>
            </a:pPr>
            <a:fld id="{CD91283E-09E1-4D1D-AC71-2E636A992509}" type="slidenum">
              <a:rPr lang="en-FI"/>
              <a:pPr>
                <a:defRPr/>
              </a:pPr>
              <a:t>‹#›</a:t>
            </a:fld>
            <a:endParaRPr lang="en-FI"/>
          </a:p>
        </p:txBody>
      </p:sp>
    </p:spTree>
    <p:extLst>
      <p:ext uri="{BB962C8B-B14F-4D97-AF65-F5344CB8AC3E}">
        <p14:creationId xmlns:p14="http://schemas.microsoft.com/office/powerpoint/2010/main" val="4194543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Otsikkodia 2">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45273" y="1901986"/>
            <a:ext cx="3474682" cy="1790700"/>
          </a:xfrm>
        </p:spPr>
        <p:txBody>
          <a:bodyPr lIns="0" tIns="0" rIns="0" bIns="0" anchor="b"/>
          <a:lstStyle>
            <a:lvl1pPr algn="l">
              <a:defRPr sz="4500">
                <a:solidFill>
                  <a:schemeClr val="bg1"/>
                </a:solidFill>
              </a:defRPr>
            </a:lvl1pPr>
          </a:lstStyle>
          <a:p>
            <a:r>
              <a:rPr lang="fi-FI"/>
              <a:t>Muokkaa ots. perustyyl. napsautt.</a:t>
            </a:r>
            <a:endParaRPr lang="en-US"/>
          </a:p>
        </p:txBody>
      </p:sp>
      <p:sp>
        <p:nvSpPr>
          <p:cNvPr id="3" name="Subtitle 2"/>
          <p:cNvSpPr>
            <a:spLocks noGrp="1"/>
          </p:cNvSpPr>
          <p:nvPr>
            <p:ph type="subTitle" idx="1"/>
          </p:nvPr>
        </p:nvSpPr>
        <p:spPr>
          <a:xfrm>
            <a:off x="545273" y="3908809"/>
            <a:ext cx="3474682" cy="835134"/>
          </a:xfrm>
        </p:spPr>
        <p:txBody>
          <a:bodyPr lIns="0" tIns="0" rIns="0" bIns="0"/>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a:t>Muokkaa alaotsikon perustyyliä napsautt.</a:t>
            </a:r>
            <a:endParaRPr lang="en-US"/>
          </a:p>
        </p:txBody>
      </p:sp>
      <p:pic>
        <p:nvPicPr>
          <p:cNvPr id="5" name="Picture 4" descr="A logo with a black background&#10;&#10;Description automatically generated">
            <a:extLst>
              <a:ext uri="{FF2B5EF4-FFF2-40B4-BE49-F238E27FC236}">
                <a16:creationId xmlns:a16="http://schemas.microsoft.com/office/drawing/2014/main" id="{9D661A7A-3786-E0FA-488A-A48BD3B29B63}"/>
              </a:ext>
            </a:extLst>
          </p:cNvPr>
          <p:cNvPicPr>
            <a:picLocks noChangeAspect="1"/>
          </p:cNvPicPr>
          <p:nvPr userDrawn="1"/>
        </p:nvPicPr>
        <p:blipFill>
          <a:blip r:embed="rId2"/>
          <a:stretch>
            <a:fillRect/>
          </a:stretch>
        </p:blipFill>
        <p:spPr>
          <a:xfrm>
            <a:off x="563084" y="447061"/>
            <a:ext cx="918604" cy="918604"/>
          </a:xfrm>
          <a:prstGeom prst="rect">
            <a:avLst/>
          </a:prstGeom>
        </p:spPr>
      </p:pic>
      <p:sp>
        <p:nvSpPr>
          <p:cNvPr id="6" name="Picture Placeholder 5">
            <a:extLst>
              <a:ext uri="{FF2B5EF4-FFF2-40B4-BE49-F238E27FC236}">
                <a16:creationId xmlns:a16="http://schemas.microsoft.com/office/drawing/2014/main" id="{F910849D-55AF-951E-32D9-7DB48BA065E2}"/>
              </a:ext>
            </a:extLst>
          </p:cNvPr>
          <p:cNvSpPr>
            <a:spLocks noGrp="1"/>
          </p:cNvSpPr>
          <p:nvPr>
            <p:ph type="pic" sz="quarter" idx="12"/>
          </p:nvPr>
        </p:nvSpPr>
        <p:spPr>
          <a:xfrm>
            <a:off x="5688280" y="-319270"/>
            <a:ext cx="3586630" cy="5782040"/>
          </a:xfrm>
          <a:custGeom>
            <a:avLst/>
            <a:gdLst>
              <a:gd name="connsiteX0" fmla="*/ 522261 w 2731284"/>
              <a:gd name="connsiteY0" fmla="*/ 0 h 4403128"/>
              <a:gd name="connsiteX1" fmla="*/ 542603 w 2731284"/>
              <a:gd name="connsiteY1" fmla="*/ 1024 h 4403128"/>
              <a:gd name="connsiteX2" fmla="*/ 552757 w 2731284"/>
              <a:gd name="connsiteY2" fmla="*/ 0 h 4403128"/>
              <a:gd name="connsiteX3" fmla="*/ 583158 w 2731284"/>
              <a:gd name="connsiteY3" fmla="*/ 3065 h 4403128"/>
              <a:gd name="connsiteX4" fmla="*/ 748121 w 2731284"/>
              <a:gd name="connsiteY4" fmla="*/ 11367 h 4403128"/>
              <a:gd name="connsiteX5" fmla="*/ 2731284 w 2731284"/>
              <a:gd name="connsiteY5" fmla="*/ 2201564 h 4403128"/>
              <a:gd name="connsiteX6" fmla="*/ 748121 w 2731284"/>
              <a:gd name="connsiteY6" fmla="*/ 4391762 h 4403128"/>
              <a:gd name="connsiteX7" fmla="*/ 556416 w 2731284"/>
              <a:gd name="connsiteY7" fmla="*/ 4401409 h 4403128"/>
              <a:gd name="connsiteX8" fmla="*/ 552757 w 2731284"/>
              <a:gd name="connsiteY8" fmla="*/ 4401778 h 4403128"/>
              <a:gd name="connsiteX9" fmla="*/ 551535 w 2731284"/>
              <a:gd name="connsiteY9" fmla="*/ 4401655 h 4403128"/>
              <a:gd name="connsiteX10" fmla="*/ 522261 w 2731284"/>
              <a:gd name="connsiteY10" fmla="*/ 4403128 h 4403128"/>
              <a:gd name="connsiteX11" fmla="*/ 512966 w 2731284"/>
              <a:gd name="connsiteY11" fmla="*/ 4402660 h 4403128"/>
              <a:gd name="connsiteX12" fmla="*/ 512966 w 2731284"/>
              <a:gd name="connsiteY12" fmla="*/ 4397767 h 4403128"/>
              <a:gd name="connsiteX13" fmla="*/ 441357 w 2731284"/>
              <a:gd name="connsiteY13" fmla="*/ 4390548 h 4403128"/>
              <a:gd name="connsiteX14" fmla="*/ 0 w 2731284"/>
              <a:gd name="connsiteY14" fmla="*/ 3849021 h 4403128"/>
              <a:gd name="connsiteX15" fmla="*/ 441357 w 2731284"/>
              <a:gd name="connsiteY15" fmla="*/ 3307494 h 4403128"/>
              <a:gd name="connsiteX16" fmla="*/ 512966 w 2731284"/>
              <a:gd name="connsiteY16" fmla="*/ 3300275 h 4403128"/>
              <a:gd name="connsiteX17" fmla="*/ 512966 w 2731284"/>
              <a:gd name="connsiteY17" fmla="*/ 3299013 h 4403128"/>
              <a:gd name="connsiteX18" fmla="*/ 441357 w 2731284"/>
              <a:gd name="connsiteY18" fmla="*/ 3291794 h 4403128"/>
              <a:gd name="connsiteX19" fmla="*/ 0 w 2731284"/>
              <a:gd name="connsiteY19" fmla="*/ 2750267 h 4403128"/>
              <a:gd name="connsiteX20" fmla="*/ 441357 w 2731284"/>
              <a:gd name="connsiteY20" fmla="*/ 2208740 h 4403128"/>
              <a:gd name="connsiteX21" fmla="*/ 512966 w 2731284"/>
              <a:gd name="connsiteY21" fmla="*/ 2201521 h 4403128"/>
              <a:gd name="connsiteX22" fmla="*/ 512966 w 2731284"/>
              <a:gd name="connsiteY22" fmla="*/ 2200258 h 4403128"/>
              <a:gd name="connsiteX23" fmla="*/ 441357 w 2731284"/>
              <a:gd name="connsiteY23" fmla="*/ 2193039 h 4403128"/>
              <a:gd name="connsiteX24" fmla="*/ 0 w 2731284"/>
              <a:gd name="connsiteY24" fmla="*/ 1651512 h 4403128"/>
              <a:gd name="connsiteX25" fmla="*/ 441357 w 2731284"/>
              <a:gd name="connsiteY25" fmla="*/ 1109985 h 4403128"/>
              <a:gd name="connsiteX26" fmla="*/ 512966 w 2731284"/>
              <a:gd name="connsiteY26" fmla="*/ 1102767 h 4403128"/>
              <a:gd name="connsiteX27" fmla="*/ 512966 w 2731284"/>
              <a:gd name="connsiteY27" fmla="*/ 1101503 h 4403128"/>
              <a:gd name="connsiteX28" fmla="*/ 441357 w 2731284"/>
              <a:gd name="connsiteY28" fmla="*/ 1094284 h 4403128"/>
              <a:gd name="connsiteX29" fmla="*/ 0 w 2731284"/>
              <a:gd name="connsiteY29" fmla="*/ 552757 h 4403128"/>
              <a:gd name="connsiteX30" fmla="*/ 441357 w 2731284"/>
              <a:gd name="connsiteY30" fmla="*/ 11230 h 4403128"/>
              <a:gd name="connsiteX31" fmla="*/ 512966 w 2731284"/>
              <a:gd name="connsiteY31" fmla="*/ 4012 h 4403128"/>
              <a:gd name="connsiteX32" fmla="*/ 512966 w 2731284"/>
              <a:gd name="connsiteY32" fmla="*/ 468 h 4403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31284" h="4403128">
                <a:moveTo>
                  <a:pt x="522261" y="0"/>
                </a:moveTo>
                <a:lnTo>
                  <a:pt x="542603" y="1024"/>
                </a:lnTo>
                <a:lnTo>
                  <a:pt x="552757" y="0"/>
                </a:lnTo>
                <a:lnTo>
                  <a:pt x="583158" y="3065"/>
                </a:lnTo>
                <a:lnTo>
                  <a:pt x="748121" y="11367"/>
                </a:lnTo>
                <a:cubicBezTo>
                  <a:pt x="1862035" y="124109"/>
                  <a:pt x="2731284" y="1061667"/>
                  <a:pt x="2731284" y="2201564"/>
                </a:cubicBezTo>
                <a:cubicBezTo>
                  <a:pt x="2731284" y="3341461"/>
                  <a:pt x="1862035" y="4279020"/>
                  <a:pt x="748121" y="4391762"/>
                </a:cubicBezTo>
                <a:lnTo>
                  <a:pt x="556416" y="4401409"/>
                </a:lnTo>
                <a:lnTo>
                  <a:pt x="552757" y="4401778"/>
                </a:lnTo>
                <a:lnTo>
                  <a:pt x="551535" y="4401655"/>
                </a:lnTo>
                <a:lnTo>
                  <a:pt x="522261" y="4403128"/>
                </a:lnTo>
                <a:lnTo>
                  <a:pt x="512966" y="4402660"/>
                </a:lnTo>
                <a:lnTo>
                  <a:pt x="512966" y="4397767"/>
                </a:lnTo>
                <a:lnTo>
                  <a:pt x="441357" y="4390548"/>
                </a:lnTo>
                <a:cubicBezTo>
                  <a:pt x="189475" y="4339006"/>
                  <a:pt x="0" y="4116140"/>
                  <a:pt x="0" y="3849021"/>
                </a:cubicBezTo>
                <a:cubicBezTo>
                  <a:pt x="0" y="3581902"/>
                  <a:pt x="189475" y="3359037"/>
                  <a:pt x="441357" y="3307494"/>
                </a:cubicBezTo>
                <a:lnTo>
                  <a:pt x="512966" y="3300275"/>
                </a:lnTo>
                <a:lnTo>
                  <a:pt x="512966" y="3299013"/>
                </a:lnTo>
                <a:lnTo>
                  <a:pt x="441357" y="3291794"/>
                </a:lnTo>
                <a:cubicBezTo>
                  <a:pt x="189475" y="3240251"/>
                  <a:pt x="0" y="3017386"/>
                  <a:pt x="0" y="2750267"/>
                </a:cubicBezTo>
                <a:cubicBezTo>
                  <a:pt x="0" y="2483148"/>
                  <a:pt x="189475" y="2260283"/>
                  <a:pt x="441357" y="2208740"/>
                </a:cubicBezTo>
                <a:lnTo>
                  <a:pt x="512966" y="2201521"/>
                </a:lnTo>
                <a:lnTo>
                  <a:pt x="512966" y="2200258"/>
                </a:lnTo>
                <a:lnTo>
                  <a:pt x="441357" y="2193039"/>
                </a:lnTo>
                <a:cubicBezTo>
                  <a:pt x="189475" y="2141497"/>
                  <a:pt x="0" y="1918631"/>
                  <a:pt x="0" y="1651512"/>
                </a:cubicBezTo>
                <a:cubicBezTo>
                  <a:pt x="0" y="1384393"/>
                  <a:pt x="189475" y="1161528"/>
                  <a:pt x="441357" y="1109985"/>
                </a:cubicBezTo>
                <a:lnTo>
                  <a:pt x="512966" y="1102767"/>
                </a:lnTo>
                <a:lnTo>
                  <a:pt x="512966" y="1101503"/>
                </a:lnTo>
                <a:lnTo>
                  <a:pt x="441357" y="1094284"/>
                </a:lnTo>
                <a:cubicBezTo>
                  <a:pt x="189475" y="1042742"/>
                  <a:pt x="0" y="819877"/>
                  <a:pt x="0" y="552757"/>
                </a:cubicBezTo>
                <a:cubicBezTo>
                  <a:pt x="0" y="285638"/>
                  <a:pt x="189475" y="62773"/>
                  <a:pt x="441357" y="11230"/>
                </a:cubicBezTo>
                <a:lnTo>
                  <a:pt x="512966" y="4012"/>
                </a:lnTo>
                <a:lnTo>
                  <a:pt x="512966" y="468"/>
                </a:lnTo>
                <a:close/>
              </a:path>
            </a:pathLst>
          </a:custGeom>
          <a:solidFill>
            <a:schemeClr val="bg1"/>
          </a:solidFill>
        </p:spPr>
        <p:txBody>
          <a:bodyPr wrap="square">
            <a:noAutofit/>
          </a:bodyPr>
          <a:lstStyle/>
          <a:p>
            <a:endParaRPr lang="en-FI"/>
          </a:p>
        </p:txBody>
      </p:sp>
    </p:spTree>
    <p:extLst>
      <p:ext uri="{BB962C8B-B14F-4D97-AF65-F5344CB8AC3E}">
        <p14:creationId xmlns:p14="http://schemas.microsoft.com/office/powerpoint/2010/main" val="3899616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Otsikkodia 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45273" y="1901986"/>
            <a:ext cx="3474682" cy="1790700"/>
          </a:xfrm>
        </p:spPr>
        <p:txBody>
          <a:bodyPr lIns="0" tIns="0" rIns="0" bIns="0" anchor="b"/>
          <a:lstStyle>
            <a:lvl1pPr algn="l">
              <a:defRPr sz="4500">
                <a:solidFill>
                  <a:schemeClr val="tx1"/>
                </a:solidFill>
              </a:defRPr>
            </a:lvl1pPr>
          </a:lstStyle>
          <a:p>
            <a:r>
              <a:rPr lang="fi-FI"/>
              <a:t>Muokkaa </a:t>
            </a:r>
            <a:r>
              <a:rPr lang="fi-FI" err="1"/>
              <a:t>ots</a:t>
            </a:r>
            <a:r>
              <a:rPr lang="fi-FI"/>
              <a:t>. </a:t>
            </a:r>
            <a:r>
              <a:rPr lang="fi-FI" err="1"/>
              <a:t>perustyyl</a:t>
            </a:r>
            <a:r>
              <a:rPr lang="fi-FI"/>
              <a:t>. </a:t>
            </a:r>
            <a:r>
              <a:rPr lang="fi-FI" err="1"/>
              <a:t>napsautt</a:t>
            </a:r>
            <a:r>
              <a:rPr lang="fi-FI"/>
              <a:t>.</a:t>
            </a:r>
            <a:endParaRPr lang="en-US"/>
          </a:p>
        </p:txBody>
      </p:sp>
      <p:sp>
        <p:nvSpPr>
          <p:cNvPr id="3" name="Subtitle 2"/>
          <p:cNvSpPr>
            <a:spLocks noGrp="1"/>
          </p:cNvSpPr>
          <p:nvPr>
            <p:ph type="subTitle" idx="1"/>
          </p:nvPr>
        </p:nvSpPr>
        <p:spPr>
          <a:xfrm>
            <a:off x="545273" y="3908809"/>
            <a:ext cx="3474682" cy="835134"/>
          </a:xfrm>
        </p:spPr>
        <p:txBody>
          <a:bodyPr lIns="0" tIns="0" rIns="0" bIns="0"/>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a:t>Muokkaa alaotsikon perustyyliä napsautt.</a:t>
            </a:r>
            <a:endParaRPr lang="en-US"/>
          </a:p>
        </p:txBody>
      </p:sp>
      <p:sp>
        <p:nvSpPr>
          <p:cNvPr id="5" name="Picture Placeholder 4">
            <a:extLst>
              <a:ext uri="{FF2B5EF4-FFF2-40B4-BE49-F238E27FC236}">
                <a16:creationId xmlns:a16="http://schemas.microsoft.com/office/drawing/2014/main" id="{DC3E4A2E-A108-F7AB-F3E4-321B3F58049D}"/>
              </a:ext>
            </a:extLst>
          </p:cNvPr>
          <p:cNvSpPr>
            <a:spLocks noGrp="1"/>
          </p:cNvSpPr>
          <p:nvPr>
            <p:ph type="pic" sz="quarter" idx="12"/>
          </p:nvPr>
        </p:nvSpPr>
        <p:spPr>
          <a:xfrm>
            <a:off x="5704045" y="-319270"/>
            <a:ext cx="3586630" cy="5782040"/>
          </a:xfrm>
          <a:custGeom>
            <a:avLst/>
            <a:gdLst>
              <a:gd name="connsiteX0" fmla="*/ 522261 w 2731284"/>
              <a:gd name="connsiteY0" fmla="*/ 0 h 4403128"/>
              <a:gd name="connsiteX1" fmla="*/ 542603 w 2731284"/>
              <a:gd name="connsiteY1" fmla="*/ 1024 h 4403128"/>
              <a:gd name="connsiteX2" fmla="*/ 552757 w 2731284"/>
              <a:gd name="connsiteY2" fmla="*/ 0 h 4403128"/>
              <a:gd name="connsiteX3" fmla="*/ 583158 w 2731284"/>
              <a:gd name="connsiteY3" fmla="*/ 3065 h 4403128"/>
              <a:gd name="connsiteX4" fmla="*/ 748121 w 2731284"/>
              <a:gd name="connsiteY4" fmla="*/ 11367 h 4403128"/>
              <a:gd name="connsiteX5" fmla="*/ 2731284 w 2731284"/>
              <a:gd name="connsiteY5" fmla="*/ 2201564 h 4403128"/>
              <a:gd name="connsiteX6" fmla="*/ 748121 w 2731284"/>
              <a:gd name="connsiteY6" fmla="*/ 4391762 h 4403128"/>
              <a:gd name="connsiteX7" fmla="*/ 556416 w 2731284"/>
              <a:gd name="connsiteY7" fmla="*/ 4401409 h 4403128"/>
              <a:gd name="connsiteX8" fmla="*/ 552757 w 2731284"/>
              <a:gd name="connsiteY8" fmla="*/ 4401778 h 4403128"/>
              <a:gd name="connsiteX9" fmla="*/ 551535 w 2731284"/>
              <a:gd name="connsiteY9" fmla="*/ 4401655 h 4403128"/>
              <a:gd name="connsiteX10" fmla="*/ 522261 w 2731284"/>
              <a:gd name="connsiteY10" fmla="*/ 4403128 h 4403128"/>
              <a:gd name="connsiteX11" fmla="*/ 512966 w 2731284"/>
              <a:gd name="connsiteY11" fmla="*/ 4402660 h 4403128"/>
              <a:gd name="connsiteX12" fmla="*/ 512966 w 2731284"/>
              <a:gd name="connsiteY12" fmla="*/ 4397767 h 4403128"/>
              <a:gd name="connsiteX13" fmla="*/ 441357 w 2731284"/>
              <a:gd name="connsiteY13" fmla="*/ 4390548 h 4403128"/>
              <a:gd name="connsiteX14" fmla="*/ 0 w 2731284"/>
              <a:gd name="connsiteY14" fmla="*/ 3849021 h 4403128"/>
              <a:gd name="connsiteX15" fmla="*/ 441357 w 2731284"/>
              <a:gd name="connsiteY15" fmla="*/ 3307494 h 4403128"/>
              <a:gd name="connsiteX16" fmla="*/ 512966 w 2731284"/>
              <a:gd name="connsiteY16" fmla="*/ 3300275 h 4403128"/>
              <a:gd name="connsiteX17" fmla="*/ 512966 w 2731284"/>
              <a:gd name="connsiteY17" fmla="*/ 3299013 h 4403128"/>
              <a:gd name="connsiteX18" fmla="*/ 441357 w 2731284"/>
              <a:gd name="connsiteY18" fmla="*/ 3291794 h 4403128"/>
              <a:gd name="connsiteX19" fmla="*/ 0 w 2731284"/>
              <a:gd name="connsiteY19" fmla="*/ 2750267 h 4403128"/>
              <a:gd name="connsiteX20" fmla="*/ 441357 w 2731284"/>
              <a:gd name="connsiteY20" fmla="*/ 2208740 h 4403128"/>
              <a:gd name="connsiteX21" fmla="*/ 512966 w 2731284"/>
              <a:gd name="connsiteY21" fmla="*/ 2201521 h 4403128"/>
              <a:gd name="connsiteX22" fmla="*/ 512966 w 2731284"/>
              <a:gd name="connsiteY22" fmla="*/ 2200258 h 4403128"/>
              <a:gd name="connsiteX23" fmla="*/ 441357 w 2731284"/>
              <a:gd name="connsiteY23" fmla="*/ 2193039 h 4403128"/>
              <a:gd name="connsiteX24" fmla="*/ 0 w 2731284"/>
              <a:gd name="connsiteY24" fmla="*/ 1651512 h 4403128"/>
              <a:gd name="connsiteX25" fmla="*/ 441357 w 2731284"/>
              <a:gd name="connsiteY25" fmla="*/ 1109985 h 4403128"/>
              <a:gd name="connsiteX26" fmla="*/ 512966 w 2731284"/>
              <a:gd name="connsiteY26" fmla="*/ 1102767 h 4403128"/>
              <a:gd name="connsiteX27" fmla="*/ 512966 w 2731284"/>
              <a:gd name="connsiteY27" fmla="*/ 1101503 h 4403128"/>
              <a:gd name="connsiteX28" fmla="*/ 441357 w 2731284"/>
              <a:gd name="connsiteY28" fmla="*/ 1094284 h 4403128"/>
              <a:gd name="connsiteX29" fmla="*/ 0 w 2731284"/>
              <a:gd name="connsiteY29" fmla="*/ 552757 h 4403128"/>
              <a:gd name="connsiteX30" fmla="*/ 441357 w 2731284"/>
              <a:gd name="connsiteY30" fmla="*/ 11230 h 4403128"/>
              <a:gd name="connsiteX31" fmla="*/ 512966 w 2731284"/>
              <a:gd name="connsiteY31" fmla="*/ 4012 h 4403128"/>
              <a:gd name="connsiteX32" fmla="*/ 512966 w 2731284"/>
              <a:gd name="connsiteY32" fmla="*/ 468 h 4403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31284" h="4403128">
                <a:moveTo>
                  <a:pt x="522261" y="0"/>
                </a:moveTo>
                <a:lnTo>
                  <a:pt x="542603" y="1024"/>
                </a:lnTo>
                <a:lnTo>
                  <a:pt x="552757" y="0"/>
                </a:lnTo>
                <a:lnTo>
                  <a:pt x="583158" y="3065"/>
                </a:lnTo>
                <a:lnTo>
                  <a:pt x="748121" y="11367"/>
                </a:lnTo>
                <a:cubicBezTo>
                  <a:pt x="1862035" y="124109"/>
                  <a:pt x="2731284" y="1061667"/>
                  <a:pt x="2731284" y="2201564"/>
                </a:cubicBezTo>
                <a:cubicBezTo>
                  <a:pt x="2731284" y="3341461"/>
                  <a:pt x="1862035" y="4279020"/>
                  <a:pt x="748121" y="4391762"/>
                </a:cubicBezTo>
                <a:lnTo>
                  <a:pt x="556416" y="4401409"/>
                </a:lnTo>
                <a:lnTo>
                  <a:pt x="552757" y="4401778"/>
                </a:lnTo>
                <a:lnTo>
                  <a:pt x="551535" y="4401655"/>
                </a:lnTo>
                <a:lnTo>
                  <a:pt x="522261" y="4403128"/>
                </a:lnTo>
                <a:lnTo>
                  <a:pt x="512966" y="4402660"/>
                </a:lnTo>
                <a:lnTo>
                  <a:pt x="512966" y="4397767"/>
                </a:lnTo>
                <a:lnTo>
                  <a:pt x="441357" y="4390548"/>
                </a:lnTo>
                <a:cubicBezTo>
                  <a:pt x="189475" y="4339006"/>
                  <a:pt x="0" y="4116140"/>
                  <a:pt x="0" y="3849021"/>
                </a:cubicBezTo>
                <a:cubicBezTo>
                  <a:pt x="0" y="3581902"/>
                  <a:pt x="189475" y="3359037"/>
                  <a:pt x="441357" y="3307494"/>
                </a:cubicBezTo>
                <a:lnTo>
                  <a:pt x="512966" y="3300275"/>
                </a:lnTo>
                <a:lnTo>
                  <a:pt x="512966" y="3299013"/>
                </a:lnTo>
                <a:lnTo>
                  <a:pt x="441357" y="3291794"/>
                </a:lnTo>
                <a:cubicBezTo>
                  <a:pt x="189475" y="3240251"/>
                  <a:pt x="0" y="3017386"/>
                  <a:pt x="0" y="2750267"/>
                </a:cubicBezTo>
                <a:cubicBezTo>
                  <a:pt x="0" y="2483148"/>
                  <a:pt x="189475" y="2260283"/>
                  <a:pt x="441357" y="2208740"/>
                </a:cubicBezTo>
                <a:lnTo>
                  <a:pt x="512966" y="2201521"/>
                </a:lnTo>
                <a:lnTo>
                  <a:pt x="512966" y="2200258"/>
                </a:lnTo>
                <a:lnTo>
                  <a:pt x="441357" y="2193039"/>
                </a:lnTo>
                <a:cubicBezTo>
                  <a:pt x="189475" y="2141497"/>
                  <a:pt x="0" y="1918631"/>
                  <a:pt x="0" y="1651512"/>
                </a:cubicBezTo>
                <a:cubicBezTo>
                  <a:pt x="0" y="1384393"/>
                  <a:pt x="189475" y="1161528"/>
                  <a:pt x="441357" y="1109985"/>
                </a:cubicBezTo>
                <a:lnTo>
                  <a:pt x="512966" y="1102767"/>
                </a:lnTo>
                <a:lnTo>
                  <a:pt x="512966" y="1101503"/>
                </a:lnTo>
                <a:lnTo>
                  <a:pt x="441357" y="1094284"/>
                </a:lnTo>
                <a:cubicBezTo>
                  <a:pt x="189475" y="1042742"/>
                  <a:pt x="0" y="819877"/>
                  <a:pt x="0" y="552757"/>
                </a:cubicBezTo>
                <a:cubicBezTo>
                  <a:pt x="0" y="285638"/>
                  <a:pt x="189475" y="62773"/>
                  <a:pt x="441357" y="11230"/>
                </a:cubicBezTo>
                <a:lnTo>
                  <a:pt x="512966" y="4012"/>
                </a:lnTo>
                <a:lnTo>
                  <a:pt x="512966" y="468"/>
                </a:lnTo>
                <a:close/>
              </a:path>
            </a:pathLst>
          </a:custGeom>
          <a:solidFill>
            <a:schemeClr val="accent3"/>
          </a:solidFill>
        </p:spPr>
        <p:txBody>
          <a:bodyPr wrap="square">
            <a:noAutofit/>
          </a:bodyPr>
          <a:lstStyle/>
          <a:p>
            <a:endParaRPr lang="en-FI"/>
          </a:p>
        </p:txBody>
      </p:sp>
      <p:pic>
        <p:nvPicPr>
          <p:cNvPr id="10" name="Picture 9" descr="A logo with a black background&#10;&#10;Description automatically generated">
            <a:extLst>
              <a:ext uri="{FF2B5EF4-FFF2-40B4-BE49-F238E27FC236}">
                <a16:creationId xmlns:a16="http://schemas.microsoft.com/office/drawing/2014/main" id="{2CDD2C4A-6DF8-D63A-3BF7-E97DD4B891BD}"/>
              </a:ext>
            </a:extLst>
          </p:cNvPr>
          <p:cNvPicPr>
            <a:picLocks noChangeAspect="1"/>
          </p:cNvPicPr>
          <p:nvPr userDrawn="1"/>
        </p:nvPicPr>
        <p:blipFill>
          <a:blip r:embed="rId2">
            <a:alphaModFix/>
          </a:blip>
          <a:stretch>
            <a:fillRect/>
          </a:stretch>
        </p:blipFill>
        <p:spPr>
          <a:xfrm>
            <a:off x="563084" y="447061"/>
            <a:ext cx="918604" cy="918604"/>
          </a:xfrm>
          <a:prstGeom prst="rect">
            <a:avLst/>
          </a:prstGeom>
        </p:spPr>
      </p:pic>
    </p:spTree>
    <p:extLst>
      <p:ext uri="{BB962C8B-B14F-4D97-AF65-F5344CB8AC3E}">
        <p14:creationId xmlns:p14="http://schemas.microsoft.com/office/powerpoint/2010/main" val="3234512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tsikko ja sisältö 2">
    <p:spTree>
      <p:nvGrpSpPr>
        <p:cNvPr id="1" name=""/>
        <p:cNvGrpSpPr/>
        <p:nvPr/>
      </p:nvGrpSpPr>
      <p:grpSpPr>
        <a:xfrm>
          <a:off x="0" y="0"/>
          <a:ext cx="0" cy="0"/>
          <a:chOff x="0" y="0"/>
          <a:chExt cx="0" cy="0"/>
        </a:xfrm>
      </p:grpSpPr>
      <p:sp>
        <p:nvSpPr>
          <p:cNvPr id="2" name="Title 1"/>
          <p:cNvSpPr>
            <a:spLocks noGrp="1"/>
          </p:cNvSpPr>
          <p:nvPr>
            <p:ph type="title"/>
          </p:nvPr>
        </p:nvSpPr>
        <p:spPr>
          <a:xfrm>
            <a:off x="415436" y="1222325"/>
            <a:ext cx="8313127" cy="866851"/>
          </a:xfrm>
        </p:spPr>
        <p:txBody>
          <a:bodyPr/>
          <a:lstStyle/>
          <a:p>
            <a:r>
              <a:rPr lang="fi-FI"/>
              <a:t>Muokkaa ots. perustyyl. napsautt.</a:t>
            </a:r>
            <a:endParaRPr lang="en-US"/>
          </a:p>
        </p:txBody>
      </p:sp>
      <p:sp>
        <p:nvSpPr>
          <p:cNvPr id="3" name="Content Placeholder 2"/>
          <p:cNvSpPr>
            <a:spLocks noGrp="1"/>
          </p:cNvSpPr>
          <p:nvPr>
            <p:ph idx="1"/>
          </p:nvPr>
        </p:nvSpPr>
        <p:spPr>
          <a:xfrm>
            <a:off x="415436" y="2154004"/>
            <a:ext cx="8313127" cy="267139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6" name="Date Placeholder 3">
            <a:extLst>
              <a:ext uri="{FF2B5EF4-FFF2-40B4-BE49-F238E27FC236}">
                <a16:creationId xmlns:a16="http://schemas.microsoft.com/office/drawing/2014/main" id="{EDB79013-4CDD-9165-3435-DF96B44C8A15}"/>
              </a:ext>
            </a:extLst>
          </p:cNvPr>
          <p:cNvSpPr>
            <a:spLocks noGrp="1"/>
          </p:cNvSpPr>
          <p:nvPr>
            <p:ph type="dt" sz="half" idx="10"/>
          </p:nvPr>
        </p:nvSpPr>
        <p:spPr/>
        <p:txBody>
          <a:bodyPr/>
          <a:lstStyle>
            <a:lvl1pPr>
              <a:defRPr/>
            </a:lvl1pPr>
          </a:lstStyle>
          <a:p>
            <a:pPr>
              <a:defRPr/>
            </a:pPr>
            <a:fld id="{A4B20486-C60C-4395-AF40-D11FBF2A05D3}" type="datetime1">
              <a:rPr lang="fi-FI" smtClean="0"/>
              <a:t>5.9.2024</a:t>
            </a:fld>
            <a:endParaRPr lang="en-FI"/>
          </a:p>
        </p:txBody>
      </p:sp>
      <p:sp>
        <p:nvSpPr>
          <p:cNvPr id="7" name="Slide Number Placeholder 5">
            <a:extLst>
              <a:ext uri="{FF2B5EF4-FFF2-40B4-BE49-F238E27FC236}">
                <a16:creationId xmlns:a16="http://schemas.microsoft.com/office/drawing/2014/main" id="{9C9EB6A6-5C8D-606A-27D9-384C7865958D}"/>
              </a:ext>
            </a:extLst>
          </p:cNvPr>
          <p:cNvSpPr>
            <a:spLocks noGrp="1"/>
          </p:cNvSpPr>
          <p:nvPr>
            <p:ph type="sldNum" sz="quarter" idx="11"/>
          </p:nvPr>
        </p:nvSpPr>
        <p:spPr/>
        <p:txBody>
          <a:bodyPr/>
          <a:lstStyle>
            <a:lvl1pPr>
              <a:defRPr/>
            </a:lvl1pPr>
          </a:lstStyle>
          <a:p>
            <a:pPr>
              <a:defRPr/>
            </a:pPr>
            <a:fld id="{F70DE38E-84F3-48B3-9585-27AB7788DE73}" type="slidenum">
              <a:rPr lang="en-FI"/>
              <a:pPr>
                <a:defRPr/>
              </a:pPr>
              <a:t>‹#›</a:t>
            </a:fld>
            <a:endParaRPr lang="en-FI"/>
          </a:p>
        </p:txBody>
      </p:sp>
    </p:spTree>
    <p:extLst>
      <p:ext uri="{BB962C8B-B14F-4D97-AF65-F5344CB8AC3E}">
        <p14:creationId xmlns:p14="http://schemas.microsoft.com/office/powerpoint/2010/main" val="2276995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tsikko, sisältö ja kuva 1">
    <p:spTree>
      <p:nvGrpSpPr>
        <p:cNvPr id="1" name=""/>
        <p:cNvGrpSpPr/>
        <p:nvPr/>
      </p:nvGrpSpPr>
      <p:grpSpPr>
        <a:xfrm>
          <a:off x="0" y="0"/>
          <a:ext cx="0" cy="0"/>
          <a:chOff x="0" y="0"/>
          <a:chExt cx="0" cy="0"/>
        </a:xfrm>
      </p:grpSpPr>
      <p:cxnSp>
        <p:nvCxnSpPr>
          <p:cNvPr id="4" name="Straight Connector 9">
            <a:extLst>
              <a:ext uri="{FF2B5EF4-FFF2-40B4-BE49-F238E27FC236}">
                <a16:creationId xmlns:a16="http://schemas.microsoft.com/office/drawing/2014/main" id="{7D62D855-19BD-3BDC-356A-3E2780052D0C}"/>
              </a:ext>
            </a:extLst>
          </p:cNvPr>
          <p:cNvCxnSpPr>
            <a:cxnSpLocks/>
          </p:cNvCxnSpPr>
          <p:nvPr/>
        </p:nvCxnSpPr>
        <p:spPr>
          <a:xfrm flipV="1">
            <a:off x="8161338" y="61913"/>
            <a:ext cx="0" cy="1238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10">
            <a:extLst>
              <a:ext uri="{FF2B5EF4-FFF2-40B4-BE49-F238E27FC236}">
                <a16:creationId xmlns:a16="http://schemas.microsoft.com/office/drawing/2014/main" id="{DDEAE928-C129-37B5-4D9F-D2B55E42DF45}"/>
              </a:ext>
            </a:extLst>
          </p:cNvPr>
          <p:cNvCxnSpPr>
            <a:cxnSpLocks/>
          </p:cNvCxnSpPr>
          <p:nvPr/>
        </p:nvCxnSpPr>
        <p:spPr>
          <a:xfrm flipV="1">
            <a:off x="8793163" y="61913"/>
            <a:ext cx="0" cy="1238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15437" y="1215617"/>
            <a:ext cx="5518003" cy="866838"/>
          </a:xfrm>
        </p:spPr>
        <p:txBody>
          <a:bodyPr/>
          <a:lstStyle/>
          <a:p>
            <a:r>
              <a:rPr lang="fi-FI"/>
              <a:t>Muokkaa ots. perustyyl. napsautt.</a:t>
            </a:r>
            <a:endParaRPr lang="en-US"/>
          </a:p>
        </p:txBody>
      </p:sp>
      <p:sp>
        <p:nvSpPr>
          <p:cNvPr id="3" name="Content Placeholder 2"/>
          <p:cNvSpPr>
            <a:spLocks noGrp="1"/>
          </p:cNvSpPr>
          <p:nvPr>
            <p:ph idx="1"/>
          </p:nvPr>
        </p:nvSpPr>
        <p:spPr>
          <a:xfrm>
            <a:off x="415437" y="2152650"/>
            <a:ext cx="4156564" cy="267274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8" name="Date Placeholder 3">
            <a:extLst>
              <a:ext uri="{FF2B5EF4-FFF2-40B4-BE49-F238E27FC236}">
                <a16:creationId xmlns:a16="http://schemas.microsoft.com/office/drawing/2014/main" id="{DD59207A-AE64-8849-6DED-0D5F50367346}"/>
              </a:ext>
            </a:extLst>
          </p:cNvPr>
          <p:cNvSpPr>
            <a:spLocks noGrp="1"/>
          </p:cNvSpPr>
          <p:nvPr>
            <p:ph type="dt" sz="half" idx="14"/>
          </p:nvPr>
        </p:nvSpPr>
        <p:spPr/>
        <p:txBody>
          <a:bodyPr/>
          <a:lstStyle>
            <a:lvl1pPr>
              <a:defRPr/>
            </a:lvl1pPr>
          </a:lstStyle>
          <a:p>
            <a:pPr>
              <a:defRPr/>
            </a:pPr>
            <a:fld id="{387362BA-64A7-49FD-857B-2C74DB053504}" type="datetime1">
              <a:rPr lang="fi-FI" smtClean="0"/>
              <a:t>5.9.2024</a:t>
            </a:fld>
            <a:endParaRPr lang="en-FI"/>
          </a:p>
        </p:txBody>
      </p:sp>
      <p:sp>
        <p:nvSpPr>
          <p:cNvPr id="9" name="Slide Number Placeholder 5">
            <a:extLst>
              <a:ext uri="{FF2B5EF4-FFF2-40B4-BE49-F238E27FC236}">
                <a16:creationId xmlns:a16="http://schemas.microsoft.com/office/drawing/2014/main" id="{F97FD21A-2C64-89BE-DA49-92BAEF00CAD6}"/>
              </a:ext>
            </a:extLst>
          </p:cNvPr>
          <p:cNvSpPr>
            <a:spLocks noGrp="1"/>
          </p:cNvSpPr>
          <p:nvPr>
            <p:ph type="sldNum" sz="quarter" idx="15"/>
          </p:nvPr>
        </p:nvSpPr>
        <p:spPr/>
        <p:txBody>
          <a:bodyPr/>
          <a:lstStyle>
            <a:lvl1pPr>
              <a:defRPr/>
            </a:lvl1pPr>
          </a:lstStyle>
          <a:p>
            <a:pPr>
              <a:defRPr/>
            </a:pPr>
            <a:fld id="{9F2A431B-7030-4F3D-886A-F4614EE180AF}" type="slidenum">
              <a:rPr lang="en-FI"/>
              <a:pPr>
                <a:defRPr/>
              </a:pPr>
              <a:t>‹#›</a:t>
            </a:fld>
            <a:endParaRPr lang="en-FI"/>
          </a:p>
        </p:txBody>
      </p:sp>
      <p:sp>
        <p:nvSpPr>
          <p:cNvPr id="10" name="Picture Placeholder 9">
            <a:extLst>
              <a:ext uri="{FF2B5EF4-FFF2-40B4-BE49-F238E27FC236}">
                <a16:creationId xmlns:a16="http://schemas.microsoft.com/office/drawing/2014/main" id="{43EBDA3A-0F69-DBA0-2312-2E178E3F1098}"/>
              </a:ext>
            </a:extLst>
          </p:cNvPr>
          <p:cNvSpPr>
            <a:spLocks noGrp="1"/>
          </p:cNvSpPr>
          <p:nvPr>
            <p:ph type="pic" sz="quarter" idx="12"/>
          </p:nvPr>
        </p:nvSpPr>
        <p:spPr>
          <a:xfrm>
            <a:off x="6108700" y="267809"/>
            <a:ext cx="2858294" cy="4607882"/>
          </a:xfrm>
          <a:custGeom>
            <a:avLst/>
            <a:gdLst>
              <a:gd name="connsiteX0" fmla="*/ 522261 w 2731284"/>
              <a:gd name="connsiteY0" fmla="*/ 0 h 4403128"/>
              <a:gd name="connsiteX1" fmla="*/ 542603 w 2731284"/>
              <a:gd name="connsiteY1" fmla="*/ 1024 h 4403128"/>
              <a:gd name="connsiteX2" fmla="*/ 552757 w 2731284"/>
              <a:gd name="connsiteY2" fmla="*/ 0 h 4403128"/>
              <a:gd name="connsiteX3" fmla="*/ 583158 w 2731284"/>
              <a:gd name="connsiteY3" fmla="*/ 3065 h 4403128"/>
              <a:gd name="connsiteX4" fmla="*/ 748121 w 2731284"/>
              <a:gd name="connsiteY4" fmla="*/ 11367 h 4403128"/>
              <a:gd name="connsiteX5" fmla="*/ 2731284 w 2731284"/>
              <a:gd name="connsiteY5" fmla="*/ 2201564 h 4403128"/>
              <a:gd name="connsiteX6" fmla="*/ 748121 w 2731284"/>
              <a:gd name="connsiteY6" fmla="*/ 4391762 h 4403128"/>
              <a:gd name="connsiteX7" fmla="*/ 556416 w 2731284"/>
              <a:gd name="connsiteY7" fmla="*/ 4401409 h 4403128"/>
              <a:gd name="connsiteX8" fmla="*/ 552757 w 2731284"/>
              <a:gd name="connsiteY8" fmla="*/ 4401778 h 4403128"/>
              <a:gd name="connsiteX9" fmla="*/ 551535 w 2731284"/>
              <a:gd name="connsiteY9" fmla="*/ 4401655 h 4403128"/>
              <a:gd name="connsiteX10" fmla="*/ 522261 w 2731284"/>
              <a:gd name="connsiteY10" fmla="*/ 4403128 h 4403128"/>
              <a:gd name="connsiteX11" fmla="*/ 512966 w 2731284"/>
              <a:gd name="connsiteY11" fmla="*/ 4402660 h 4403128"/>
              <a:gd name="connsiteX12" fmla="*/ 512966 w 2731284"/>
              <a:gd name="connsiteY12" fmla="*/ 4397767 h 4403128"/>
              <a:gd name="connsiteX13" fmla="*/ 441357 w 2731284"/>
              <a:gd name="connsiteY13" fmla="*/ 4390548 h 4403128"/>
              <a:gd name="connsiteX14" fmla="*/ 0 w 2731284"/>
              <a:gd name="connsiteY14" fmla="*/ 3849021 h 4403128"/>
              <a:gd name="connsiteX15" fmla="*/ 441357 w 2731284"/>
              <a:gd name="connsiteY15" fmla="*/ 3307494 h 4403128"/>
              <a:gd name="connsiteX16" fmla="*/ 512966 w 2731284"/>
              <a:gd name="connsiteY16" fmla="*/ 3300275 h 4403128"/>
              <a:gd name="connsiteX17" fmla="*/ 512966 w 2731284"/>
              <a:gd name="connsiteY17" fmla="*/ 3299013 h 4403128"/>
              <a:gd name="connsiteX18" fmla="*/ 441357 w 2731284"/>
              <a:gd name="connsiteY18" fmla="*/ 3291794 h 4403128"/>
              <a:gd name="connsiteX19" fmla="*/ 0 w 2731284"/>
              <a:gd name="connsiteY19" fmla="*/ 2750267 h 4403128"/>
              <a:gd name="connsiteX20" fmla="*/ 441357 w 2731284"/>
              <a:gd name="connsiteY20" fmla="*/ 2208740 h 4403128"/>
              <a:gd name="connsiteX21" fmla="*/ 512966 w 2731284"/>
              <a:gd name="connsiteY21" fmla="*/ 2201521 h 4403128"/>
              <a:gd name="connsiteX22" fmla="*/ 512966 w 2731284"/>
              <a:gd name="connsiteY22" fmla="*/ 2200258 h 4403128"/>
              <a:gd name="connsiteX23" fmla="*/ 441357 w 2731284"/>
              <a:gd name="connsiteY23" fmla="*/ 2193039 h 4403128"/>
              <a:gd name="connsiteX24" fmla="*/ 0 w 2731284"/>
              <a:gd name="connsiteY24" fmla="*/ 1651512 h 4403128"/>
              <a:gd name="connsiteX25" fmla="*/ 441357 w 2731284"/>
              <a:gd name="connsiteY25" fmla="*/ 1109985 h 4403128"/>
              <a:gd name="connsiteX26" fmla="*/ 512966 w 2731284"/>
              <a:gd name="connsiteY26" fmla="*/ 1102767 h 4403128"/>
              <a:gd name="connsiteX27" fmla="*/ 512966 w 2731284"/>
              <a:gd name="connsiteY27" fmla="*/ 1101503 h 4403128"/>
              <a:gd name="connsiteX28" fmla="*/ 441357 w 2731284"/>
              <a:gd name="connsiteY28" fmla="*/ 1094284 h 4403128"/>
              <a:gd name="connsiteX29" fmla="*/ 0 w 2731284"/>
              <a:gd name="connsiteY29" fmla="*/ 552757 h 4403128"/>
              <a:gd name="connsiteX30" fmla="*/ 441357 w 2731284"/>
              <a:gd name="connsiteY30" fmla="*/ 11230 h 4403128"/>
              <a:gd name="connsiteX31" fmla="*/ 512966 w 2731284"/>
              <a:gd name="connsiteY31" fmla="*/ 4012 h 4403128"/>
              <a:gd name="connsiteX32" fmla="*/ 512966 w 2731284"/>
              <a:gd name="connsiteY32" fmla="*/ 468 h 4403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31284" h="4403128">
                <a:moveTo>
                  <a:pt x="522261" y="0"/>
                </a:moveTo>
                <a:lnTo>
                  <a:pt x="542603" y="1024"/>
                </a:lnTo>
                <a:lnTo>
                  <a:pt x="552757" y="0"/>
                </a:lnTo>
                <a:lnTo>
                  <a:pt x="583158" y="3065"/>
                </a:lnTo>
                <a:lnTo>
                  <a:pt x="748121" y="11367"/>
                </a:lnTo>
                <a:cubicBezTo>
                  <a:pt x="1862035" y="124109"/>
                  <a:pt x="2731284" y="1061667"/>
                  <a:pt x="2731284" y="2201564"/>
                </a:cubicBezTo>
                <a:cubicBezTo>
                  <a:pt x="2731284" y="3341461"/>
                  <a:pt x="1862035" y="4279020"/>
                  <a:pt x="748121" y="4391762"/>
                </a:cubicBezTo>
                <a:lnTo>
                  <a:pt x="556416" y="4401409"/>
                </a:lnTo>
                <a:lnTo>
                  <a:pt x="552757" y="4401778"/>
                </a:lnTo>
                <a:lnTo>
                  <a:pt x="551535" y="4401655"/>
                </a:lnTo>
                <a:lnTo>
                  <a:pt x="522261" y="4403128"/>
                </a:lnTo>
                <a:lnTo>
                  <a:pt x="512966" y="4402660"/>
                </a:lnTo>
                <a:lnTo>
                  <a:pt x="512966" y="4397767"/>
                </a:lnTo>
                <a:lnTo>
                  <a:pt x="441357" y="4390548"/>
                </a:lnTo>
                <a:cubicBezTo>
                  <a:pt x="189475" y="4339006"/>
                  <a:pt x="0" y="4116140"/>
                  <a:pt x="0" y="3849021"/>
                </a:cubicBezTo>
                <a:cubicBezTo>
                  <a:pt x="0" y="3581902"/>
                  <a:pt x="189475" y="3359037"/>
                  <a:pt x="441357" y="3307494"/>
                </a:cubicBezTo>
                <a:lnTo>
                  <a:pt x="512966" y="3300275"/>
                </a:lnTo>
                <a:lnTo>
                  <a:pt x="512966" y="3299013"/>
                </a:lnTo>
                <a:lnTo>
                  <a:pt x="441357" y="3291794"/>
                </a:lnTo>
                <a:cubicBezTo>
                  <a:pt x="189475" y="3240251"/>
                  <a:pt x="0" y="3017386"/>
                  <a:pt x="0" y="2750267"/>
                </a:cubicBezTo>
                <a:cubicBezTo>
                  <a:pt x="0" y="2483148"/>
                  <a:pt x="189475" y="2260283"/>
                  <a:pt x="441357" y="2208740"/>
                </a:cubicBezTo>
                <a:lnTo>
                  <a:pt x="512966" y="2201521"/>
                </a:lnTo>
                <a:lnTo>
                  <a:pt x="512966" y="2200258"/>
                </a:lnTo>
                <a:lnTo>
                  <a:pt x="441357" y="2193039"/>
                </a:lnTo>
                <a:cubicBezTo>
                  <a:pt x="189475" y="2141497"/>
                  <a:pt x="0" y="1918631"/>
                  <a:pt x="0" y="1651512"/>
                </a:cubicBezTo>
                <a:cubicBezTo>
                  <a:pt x="0" y="1384393"/>
                  <a:pt x="189475" y="1161528"/>
                  <a:pt x="441357" y="1109985"/>
                </a:cubicBezTo>
                <a:lnTo>
                  <a:pt x="512966" y="1102767"/>
                </a:lnTo>
                <a:lnTo>
                  <a:pt x="512966" y="1101503"/>
                </a:lnTo>
                <a:lnTo>
                  <a:pt x="441357" y="1094284"/>
                </a:lnTo>
                <a:cubicBezTo>
                  <a:pt x="189475" y="1042742"/>
                  <a:pt x="0" y="819877"/>
                  <a:pt x="0" y="552757"/>
                </a:cubicBezTo>
                <a:cubicBezTo>
                  <a:pt x="0" y="285638"/>
                  <a:pt x="189475" y="62773"/>
                  <a:pt x="441357" y="11230"/>
                </a:cubicBezTo>
                <a:lnTo>
                  <a:pt x="512966" y="4012"/>
                </a:lnTo>
                <a:lnTo>
                  <a:pt x="512966" y="468"/>
                </a:lnTo>
                <a:close/>
              </a:path>
            </a:pathLst>
          </a:custGeom>
          <a:solidFill>
            <a:schemeClr val="accent1"/>
          </a:solidFill>
        </p:spPr>
        <p:txBody>
          <a:bodyPr wrap="square">
            <a:noAutofit/>
          </a:bodyPr>
          <a:lstStyle/>
          <a:p>
            <a:endParaRPr lang="en-FI"/>
          </a:p>
        </p:txBody>
      </p:sp>
    </p:spTree>
    <p:extLst>
      <p:ext uri="{BB962C8B-B14F-4D97-AF65-F5344CB8AC3E}">
        <p14:creationId xmlns:p14="http://schemas.microsoft.com/office/powerpoint/2010/main" val="37710215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tsikko, sisältö ja kuva 2">
    <p:spTree>
      <p:nvGrpSpPr>
        <p:cNvPr id="1" name=""/>
        <p:cNvGrpSpPr/>
        <p:nvPr/>
      </p:nvGrpSpPr>
      <p:grpSpPr>
        <a:xfrm>
          <a:off x="0" y="0"/>
          <a:ext cx="0" cy="0"/>
          <a:chOff x="0" y="0"/>
          <a:chExt cx="0" cy="0"/>
        </a:xfrm>
      </p:grpSpPr>
      <p:cxnSp>
        <p:nvCxnSpPr>
          <p:cNvPr id="4" name="Straight Connector 9" descr="&quot;&quot;">
            <a:extLst>
              <a:ext uri="{FF2B5EF4-FFF2-40B4-BE49-F238E27FC236}">
                <a16:creationId xmlns:a16="http://schemas.microsoft.com/office/drawing/2014/main" id="{6E58A009-4A70-6649-73C0-C7F9275F0F03}"/>
              </a:ext>
            </a:extLst>
          </p:cNvPr>
          <p:cNvCxnSpPr>
            <a:cxnSpLocks/>
          </p:cNvCxnSpPr>
          <p:nvPr/>
        </p:nvCxnSpPr>
        <p:spPr>
          <a:xfrm flipV="1">
            <a:off x="8161338" y="61913"/>
            <a:ext cx="0" cy="1238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10" descr="&quot;&quot;">
            <a:extLst>
              <a:ext uri="{FF2B5EF4-FFF2-40B4-BE49-F238E27FC236}">
                <a16:creationId xmlns:a16="http://schemas.microsoft.com/office/drawing/2014/main" id="{227E7CF9-7F8B-15B1-F64C-C4C303F32C27}"/>
              </a:ext>
            </a:extLst>
          </p:cNvPr>
          <p:cNvCxnSpPr>
            <a:cxnSpLocks/>
          </p:cNvCxnSpPr>
          <p:nvPr/>
        </p:nvCxnSpPr>
        <p:spPr>
          <a:xfrm flipV="1">
            <a:off x="8793163" y="61913"/>
            <a:ext cx="0" cy="1238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679080" y="628840"/>
            <a:ext cx="4156563" cy="866838"/>
          </a:xfrm>
        </p:spPr>
        <p:txBody>
          <a:bodyPr/>
          <a:lstStyle/>
          <a:p>
            <a:r>
              <a:rPr lang="fi-FI"/>
              <a:t>Muokkaa ots. perustyyl. napsautt.</a:t>
            </a:r>
            <a:endParaRPr lang="en-US"/>
          </a:p>
        </p:txBody>
      </p:sp>
      <p:sp>
        <p:nvSpPr>
          <p:cNvPr id="3" name="Content Placeholder 2"/>
          <p:cNvSpPr>
            <a:spLocks noGrp="1"/>
          </p:cNvSpPr>
          <p:nvPr>
            <p:ph idx="1"/>
          </p:nvPr>
        </p:nvSpPr>
        <p:spPr>
          <a:xfrm>
            <a:off x="4679080" y="1713277"/>
            <a:ext cx="4156563" cy="310791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8" name="Date Placeholder 3">
            <a:extLst>
              <a:ext uri="{FF2B5EF4-FFF2-40B4-BE49-F238E27FC236}">
                <a16:creationId xmlns:a16="http://schemas.microsoft.com/office/drawing/2014/main" id="{EB31178C-F96E-97DD-3DAA-81482C4A5A79}"/>
              </a:ext>
            </a:extLst>
          </p:cNvPr>
          <p:cNvSpPr>
            <a:spLocks noGrp="1"/>
          </p:cNvSpPr>
          <p:nvPr>
            <p:ph type="dt" sz="half" idx="15"/>
          </p:nvPr>
        </p:nvSpPr>
        <p:spPr/>
        <p:txBody>
          <a:bodyPr/>
          <a:lstStyle>
            <a:lvl1pPr>
              <a:defRPr/>
            </a:lvl1pPr>
          </a:lstStyle>
          <a:p>
            <a:pPr>
              <a:defRPr/>
            </a:pPr>
            <a:fld id="{A513B992-2C06-4A55-993B-197225628B71}" type="datetime1">
              <a:rPr lang="fi-FI" smtClean="0"/>
              <a:t>5.9.2024</a:t>
            </a:fld>
            <a:endParaRPr lang="en-FI"/>
          </a:p>
        </p:txBody>
      </p:sp>
      <p:sp>
        <p:nvSpPr>
          <p:cNvPr id="9" name="Slide Number Placeholder 5">
            <a:extLst>
              <a:ext uri="{FF2B5EF4-FFF2-40B4-BE49-F238E27FC236}">
                <a16:creationId xmlns:a16="http://schemas.microsoft.com/office/drawing/2014/main" id="{AB1030C9-1EF6-09A0-5331-DD990008A501}"/>
              </a:ext>
            </a:extLst>
          </p:cNvPr>
          <p:cNvSpPr>
            <a:spLocks noGrp="1"/>
          </p:cNvSpPr>
          <p:nvPr>
            <p:ph type="sldNum" sz="quarter" idx="16"/>
          </p:nvPr>
        </p:nvSpPr>
        <p:spPr/>
        <p:txBody>
          <a:bodyPr/>
          <a:lstStyle>
            <a:lvl1pPr>
              <a:defRPr/>
            </a:lvl1pPr>
          </a:lstStyle>
          <a:p>
            <a:pPr>
              <a:defRPr/>
            </a:pPr>
            <a:fld id="{C1B62A87-0E4A-48A8-A680-49513DAE4545}" type="slidenum">
              <a:rPr lang="en-FI"/>
              <a:pPr>
                <a:defRPr/>
              </a:pPr>
              <a:t>‹#›</a:t>
            </a:fld>
            <a:endParaRPr lang="en-FI"/>
          </a:p>
        </p:txBody>
      </p:sp>
      <p:sp>
        <p:nvSpPr>
          <p:cNvPr id="11" name="Freeform 10">
            <a:extLst>
              <a:ext uri="{FF2B5EF4-FFF2-40B4-BE49-F238E27FC236}">
                <a16:creationId xmlns:a16="http://schemas.microsoft.com/office/drawing/2014/main" id="{C09A3EED-1AE6-B2A2-B8E5-3ED4AECE3925}"/>
              </a:ext>
            </a:extLst>
          </p:cNvPr>
          <p:cNvSpPr/>
          <p:nvPr userDrawn="1"/>
        </p:nvSpPr>
        <p:spPr>
          <a:xfrm>
            <a:off x="-176131" y="1495678"/>
            <a:ext cx="2916627" cy="4701922"/>
          </a:xfrm>
          <a:custGeom>
            <a:avLst/>
            <a:gdLst>
              <a:gd name="connsiteX0" fmla="*/ 563838 w 2731284"/>
              <a:gd name="connsiteY0" fmla="*/ 0 h 4403486"/>
              <a:gd name="connsiteX1" fmla="*/ 755456 w 2731284"/>
              <a:gd name="connsiteY1" fmla="*/ 9676 h 4403486"/>
              <a:gd name="connsiteX2" fmla="*/ 2731284 w 2731284"/>
              <a:gd name="connsiteY2" fmla="*/ 2199166 h 4403486"/>
              <a:gd name="connsiteX3" fmla="*/ 755456 w 2731284"/>
              <a:gd name="connsiteY3" fmla="*/ 4388656 h 4403486"/>
              <a:gd name="connsiteX4" fmla="*/ 644619 w 2731284"/>
              <a:gd name="connsiteY4" fmla="*/ 4394253 h 4403486"/>
              <a:gd name="connsiteX5" fmla="*/ 553028 w 2731284"/>
              <a:gd name="connsiteY5" fmla="*/ 4403486 h 4403486"/>
              <a:gd name="connsiteX6" fmla="*/ 0 w 2731284"/>
              <a:gd name="connsiteY6" fmla="*/ 3850458 h 4403486"/>
              <a:gd name="connsiteX7" fmla="*/ 441574 w 2731284"/>
              <a:gd name="connsiteY7" fmla="*/ 3308666 h 4403486"/>
              <a:gd name="connsiteX8" fmla="*/ 531547 w 2731284"/>
              <a:gd name="connsiteY8" fmla="*/ 3299596 h 4403486"/>
              <a:gd name="connsiteX9" fmla="*/ 441574 w 2731284"/>
              <a:gd name="connsiteY9" fmla="*/ 3290526 h 4403486"/>
              <a:gd name="connsiteX10" fmla="*/ 0 w 2731284"/>
              <a:gd name="connsiteY10" fmla="*/ 2748733 h 4403486"/>
              <a:gd name="connsiteX11" fmla="*/ 441574 w 2731284"/>
              <a:gd name="connsiteY11" fmla="*/ 2206941 h 4403486"/>
              <a:gd name="connsiteX12" fmla="*/ 484304 w 2731284"/>
              <a:gd name="connsiteY12" fmla="*/ 2202633 h 4403486"/>
              <a:gd name="connsiteX13" fmla="*/ 441574 w 2731284"/>
              <a:gd name="connsiteY13" fmla="*/ 2198326 h 4403486"/>
              <a:gd name="connsiteX14" fmla="*/ 0 w 2731284"/>
              <a:gd name="connsiteY14" fmla="*/ 1656533 h 4403486"/>
              <a:gd name="connsiteX15" fmla="*/ 441574 w 2731284"/>
              <a:gd name="connsiteY15" fmla="*/ 1114741 h 4403486"/>
              <a:gd name="connsiteX16" fmla="*/ 531547 w 2731284"/>
              <a:gd name="connsiteY16" fmla="*/ 1105671 h 4403486"/>
              <a:gd name="connsiteX17" fmla="*/ 441574 w 2731284"/>
              <a:gd name="connsiteY17" fmla="*/ 1096601 h 4403486"/>
              <a:gd name="connsiteX18" fmla="*/ 0 w 2731284"/>
              <a:gd name="connsiteY18" fmla="*/ 554808 h 4403486"/>
              <a:gd name="connsiteX19" fmla="*/ 553028 w 2731284"/>
              <a:gd name="connsiteY19" fmla="*/ 1780 h 4403486"/>
              <a:gd name="connsiteX20" fmla="*/ 563838 w 2731284"/>
              <a:gd name="connsiteY20" fmla="*/ 2870 h 4403486"/>
              <a:gd name="connsiteX0" fmla="*/ 563838 w 2731284"/>
              <a:gd name="connsiteY0" fmla="*/ 0 h 4412138"/>
              <a:gd name="connsiteX1" fmla="*/ 755456 w 2731284"/>
              <a:gd name="connsiteY1" fmla="*/ 9676 h 4412138"/>
              <a:gd name="connsiteX2" fmla="*/ 2731284 w 2731284"/>
              <a:gd name="connsiteY2" fmla="*/ 2199166 h 4412138"/>
              <a:gd name="connsiteX3" fmla="*/ 755456 w 2731284"/>
              <a:gd name="connsiteY3" fmla="*/ 4388656 h 4412138"/>
              <a:gd name="connsiteX4" fmla="*/ 648109 w 2731284"/>
              <a:gd name="connsiteY4" fmla="*/ 4411704 h 4412138"/>
              <a:gd name="connsiteX5" fmla="*/ 553028 w 2731284"/>
              <a:gd name="connsiteY5" fmla="*/ 4403486 h 4412138"/>
              <a:gd name="connsiteX6" fmla="*/ 0 w 2731284"/>
              <a:gd name="connsiteY6" fmla="*/ 3850458 h 4412138"/>
              <a:gd name="connsiteX7" fmla="*/ 441574 w 2731284"/>
              <a:gd name="connsiteY7" fmla="*/ 3308666 h 4412138"/>
              <a:gd name="connsiteX8" fmla="*/ 531547 w 2731284"/>
              <a:gd name="connsiteY8" fmla="*/ 3299596 h 4412138"/>
              <a:gd name="connsiteX9" fmla="*/ 441574 w 2731284"/>
              <a:gd name="connsiteY9" fmla="*/ 3290526 h 4412138"/>
              <a:gd name="connsiteX10" fmla="*/ 0 w 2731284"/>
              <a:gd name="connsiteY10" fmla="*/ 2748733 h 4412138"/>
              <a:gd name="connsiteX11" fmla="*/ 441574 w 2731284"/>
              <a:gd name="connsiteY11" fmla="*/ 2206941 h 4412138"/>
              <a:gd name="connsiteX12" fmla="*/ 484304 w 2731284"/>
              <a:gd name="connsiteY12" fmla="*/ 2202633 h 4412138"/>
              <a:gd name="connsiteX13" fmla="*/ 441574 w 2731284"/>
              <a:gd name="connsiteY13" fmla="*/ 2198326 h 4412138"/>
              <a:gd name="connsiteX14" fmla="*/ 0 w 2731284"/>
              <a:gd name="connsiteY14" fmla="*/ 1656533 h 4412138"/>
              <a:gd name="connsiteX15" fmla="*/ 441574 w 2731284"/>
              <a:gd name="connsiteY15" fmla="*/ 1114741 h 4412138"/>
              <a:gd name="connsiteX16" fmla="*/ 531547 w 2731284"/>
              <a:gd name="connsiteY16" fmla="*/ 1105671 h 4412138"/>
              <a:gd name="connsiteX17" fmla="*/ 441574 w 2731284"/>
              <a:gd name="connsiteY17" fmla="*/ 1096601 h 4412138"/>
              <a:gd name="connsiteX18" fmla="*/ 0 w 2731284"/>
              <a:gd name="connsiteY18" fmla="*/ 554808 h 4412138"/>
              <a:gd name="connsiteX19" fmla="*/ 553028 w 2731284"/>
              <a:gd name="connsiteY19" fmla="*/ 1780 h 4412138"/>
              <a:gd name="connsiteX20" fmla="*/ 563838 w 2731284"/>
              <a:gd name="connsiteY20" fmla="*/ 2870 h 4412138"/>
              <a:gd name="connsiteX21" fmla="*/ 563838 w 2731284"/>
              <a:gd name="connsiteY21" fmla="*/ 0 h 4412138"/>
              <a:gd name="connsiteX0" fmla="*/ 563838 w 2731284"/>
              <a:gd name="connsiteY0" fmla="*/ 0 h 4403486"/>
              <a:gd name="connsiteX1" fmla="*/ 755456 w 2731284"/>
              <a:gd name="connsiteY1" fmla="*/ 9676 h 4403486"/>
              <a:gd name="connsiteX2" fmla="*/ 2731284 w 2731284"/>
              <a:gd name="connsiteY2" fmla="*/ 2199166 h 4403486"/>
              <a:gd name="connsiteX3" fmla="*/ 755456 w 2731284"/>
              <a:gd name="connsiteY3" fmla="*/ 4388656 h 4403486"/>
              <a:gd name="connsiteX4" fmla="*/ 553028 w 2731284"/>
              <a:gd name="connsiteY4" fmla="*/ 4403486 h 4403486"/>
              <a:gd name="connsiteX5" fmla="*/ 0 w 2731284"/>
              <a:gd name="connsiteY5" fmla="*/ 3850458 h 4403486"/>
              <a:gd name="connsiteX6" fmla="*/ 441574 w 2731284"/>
              <a:gd name="connsiteY6" fmla="*/ 3308666 h 4403486"/>
              <a:gd name="connsiteX7" fmla="*/ 531547 w 2731284"/>
              <a:gd name="connsiteY7" fmla="*/ 3299596 h 4403486"/>
              <a:gd name="connsiteX8" fmla="*/ 441574 w 2731284"/>
              <a:gd name="connsiteY8" fmla="*/ 3290526 h 4403486"/>
              <a:gd name="connsiteX9" fmla="*/ 0 w 2731284"/>
              <a:gd name="connsiteY9" fmla="*/ 2748733 h 4403486"/>
              <a:gd name="connsiteX10" fmla="*/ 441574 w 2731284"/>
              <a:gd name="connsiteY10" fmla="*/ 2206941 h 4403486"/>
              <a:gd name="connsiteX11" fmla="*/ 484304 w 2731284"/>
              <a:gd name="connsiteY11" fmla="*/ 2202633 h 4403486"/>
              <a:gd name="connsiteX12" fmla="*/ 441574 w 2731284"/>
              <a:gd name="connsiteY12" fmla="*/ 2198326 h 4403486"/>
              <a:gd name="connsiteX13" fmla="*/ 0 w 2731284"/>
              <a:gd name="connsiteY13" fmla="*/ 1656533 h 4403486"/>
              <a:gd name="connsiteX14" fmla="*/ 441574 w 2731284"/>
              <a:gd name="connsiteY14" fmla="*/ 1114741 h 4403486"/>
              <a:gd name="connsiteX15" fmla="*/ 531547 w 2731284"/>
              <a:gd name="connsiteY15" fmla="*/ 1105671 h 4403486"/>
              <a:gd name="connsiteX16" fmla="*/ 441574 w 2731284"/>
              <a:gd name="connsiteY16" fmla="*/ 1096601 h 4403486"/>
              <a:gd name="connsiteX17" fmla="*/ 0 w 2731284"/>
              <a:gd name="connsiteY17" fmla="*/ 554808 h 4403486"/>
              <a:gd name="connsiteX18" fmla="*/ 553028 w 2731284"/>
              <a:gd name="connsiteY18" fmla="*/ 1780 h 4403486"/>
              <a:gd name="connsiteX19" fmla="*/ 563838 w 2731284"/>
              <a:gd name="connsiteY19" fmla="*/ 2870 h 4403486"/>
              <a:gd name="connsiteX20" fmla="*/ 563838 w 2731284"/>
              <a:gd name="connsiteY20" fmla="*/ 0 h 4403486"/>
              <a:gd name="connsiteX0" fmla="*/ 563838 w 2731284"/>
              <a:gd name="connsiteY0" fmla="*/ 0 h 4403486"/>
              <a:gd name="connsiteX1" fmla="*/ 755456 w 2731284"/>
              <a:gd name="connsiteY1" fmla="*/ 9676 h 4403486"/>
              <a:gd name="connsiteX2" fmla="*/ 2731284 w 2731284"/>
              <a:gd name="connsiteY2" fmla="*/ 2199166 h 4403486"/>
              <a:gd name="connsiteX3" fmla="*/ 755456 w 2731284"/>
              <a:gd name="connsiteY3" fmla="*/ 4388656 h 4403486"/>
              <a:gd name="connsiteX4" fmla="*/ 553028 w 2731284"/>
              <a:gd name="connsiteY4" fmla="*/ 4403486 h 4403486"/>
              <a:gd name="connsiteX5" fmla="*/ 0 w 2731284"/>
              <a:gd name="connsiteY5" fmla="*/ 3850458 h 4403486"/>
              <a:gd name="connsiteX6" fmla="*/ 441574 w 2731284"/>
              <a:gd name="connsiteY6" fmla="*/ 3308666 h 4403486"/>
              <a:gd name="connsiteX7" fmla="*/ 531547 w 2731284"/>
              <a:gd name="connsiteY7" fmla="*/ 3299596 h 4403486"/>
              <a:gd name="connsiteX8" fmla="*/ 441574 w 2731284"/>
              <a:gd name="connsiteY8" fmla="*/ 3290526 h 4403486"/>
              <a:gd name="connsiteX9" fmla="*/ 0 w 2731284"/>
              <a:gd name="connsiteY9" fmla="*/ 2748733 h 4403486"/>
              <a:gd name="connsiteX10" fmla="*/ 441574 w 2731284"/>
              <a:gd name="connsiteY10" fmla="*/ 2206941 h 4403486"/>
              <a:gd name="connsiteX11" fmla="*/ 484304 w 2731284"/>
              <a:gd name="connsiteY11" fmla="*/ 2202633 h 4403486"/>
              <a:gd name="connsiteX12" fmla="*/ 441574 w 2731284"/>
              <a:gd name="connsiteY12" fmla="*/ 2198326 h 4403486"/>
              <a:gd name="connsiteX13" fmla="*/ 0 w 2731284"/>
              <a:gd name="connsiteY13" fmla="*/ 1656533 h 4403486"/>
              <a:gd name="connsiteX14" fmla="*/ 441574 w 2731284"/>
              <a:gd name="connsiteY14" fmla="*/ 1114741 h 4403486"/>
              <a:gd name="connsiteX15" fmla="*/ 531547 w 2731284"/>
              <a:gd name="connsiteY15" fmla="*/ 1105671 h 4403486"/>
              <a:gd name="connsiteX16" fmla="*/ 441574 w 2731284"/>
              <a:gd name="connsiteY16" fmla="*/ 1096601 h 4403486"/>
              <a:gd name="connsiteX17" fmla="*/ 0 w 2731284"/>
              <a:gd name="connsiteY17" fmla="*/ 554808 h 4403486"/>
              <a:gd name="connsiteX18" fmla="*/ 553028 w 2731284"/>
              <a:gd name="connsiteY18" fmla="*/ 1780 h 4403486"/>
              <a:gd name="connsiteX19" fmla="*/ 563838 w 2731284"/>
              <a:gd name="connsiteY19" fmla="*/ 2870 h 4403486"/>
              <a:gd name="connsiteX20" fmla="*/ 563838 w 2731284"/>
              <a:gd name="connsiteY20" fmla="*/ 0 h 4403486"/>
              <a:gd name="connsiteX0" fmla="*/ 563838 w 2731284"/>
              <a:gd name="connsiteY0" fmla="*/ 0 h 4404466"/>
              <a:gd name="connsiteX1" fmla="*/ 755456 w 2731284"/>
              <a:gd name="connsiteY1" fmla="*/ 9676 h 4404466"/>
              <a:gd name="connsiteX2" fmla="*/ 2731284 w 2731284"/>
              <a:gd name="connsiteY2" fmla="*/ 2199166 h 4404466"/>
              <a:gd name="connsiteX3" fmla="*/ 755456 w 2731284"/>
              <a:gd name="connsiteY3" fmla="*/ 4388656 h 4404466"/>
              <a:gd name="connsiteX4" fmla="*/ 553028 w 2731284"/>
              <a:gd name="connsiteY4" fmla="*/ 4403486 h 4404466"/>
              <a:gd name="connsiteX5" fmla="*/ 0 w 2731284"/>
              <a:gd name="connsiteY5" fmla="*/ 3850458 h 4404466"/>
              <a:gd name="connsiteX6" fmla="*/ 441574 w 2731284"/>
              <a:gd name="connsiteY6" fmla="*/ 3308666 h 4404466"/>
              <a:gd name="connsiteX7" fmla="*/ 531547 w 2731284"/>
              <a:gd name="connsiteY7" fmla="*/ 3299596 h 4404466"/>
              <a:gd name="connsiteX8" fmla="*/ 441574 w 2731284"/>
              <a:gd name="connsiteY8" fmla="*/ 3290526 h 4404466"/>
              <a:gd name="connsiteX9" fmla="*/ 0 w 2731284"/>
              <a:gd name="connsiteY9" fmla="*/ 2748733 h 4404466"/>
              <a:gd name="connsiteX10" fmla="*/ 441574 w 2731284"/>
              <a:gd name="connsiteY10" fmla="*/ 2206941 h 4404466"/>
              <a:gd name="connsiteX11" fmla="*/ 484304 w 2731284"/>
              <a:gd name="connsiteY11" fmla="*/ 2202633 h 4404466"/>
              <a:gd name="connsiteX12" fmla="*/ 441574 w 2731284"/>
              <a:gd name="connsiteY12" fmla="*/ 2198326 h 4404466"/>
              <a:gd name="connsiteX13" fmla="*/ 0 w 2731284"/>
              <a:gd name="connsiteY13" fmla="*/ 1656533 h 4404466"/>
              <a:gd name="connsiteX14" fmla="*/ 441574 w 2731284"/>
              <a:gd name="connsiteY14" fmla="*/ 1114741 h 4404466"/>
              <a:gd name="connsiteX15" fmla="*/ 531547 w 2731284"/>
              <a:gd name="connsiteY15" fmla="*/ 1105671 h 4404466"/>
              <a:gd name="connsiteX16" fmla="*/ 441574 w 2731284"/>
              <a:gd name="connsiteY16" fmla="*/ 1096601 h 4404466"/>
              <a:gd name="connsiteX17" fmla="*/ 0 w 2731284"/>
              <a:gd name="connsiteY17" fmla="*/ 554808 h 4404466"/>
              <a:gd name="connsiteX18" fmla="*/ 553028 w 2731284"/>
              <a:gd name="connsiteY18" fmla="*/ 1780 h 4404466"/>
              <a:gd name="connsiteX19" fmla="*/ 563838 w 2731284"/>
              <a:gd name="connsiteY19" fmla="*/ 2870 h 4404466"/>
              <a:gd name="connsiteX20" fmla="*/ 563838 w 2731284"/>
              <a:gd name="connsiteY20" fmla="*/ 0 h 4404466"/>
              <a:gd name="connsiteX0" fmla="*/ 563838 w 2731284"/>
              <a:gd name="connsiteY0" fmla="*/ 0 h 4405270"/>
              <a:gd name="connsiteX1" fmla="*/ 755456 w 2731284"/>
              <a:gd name="connsiteY1" fmla="*/ 9676 h 4405270"/>
              <a:gd name="connsiteX2" fmla="*/ 2731284 w 2731284"/>
              <a:gd name="connsiteY2" fmla="*/ 2199166 h 4405270"/>
              <a:gd name="connsiteX3" fmla="*/ 755456 w 2731284"/>
              <a:gd name="connsiteY3" fmla="*/ 4388656 h 4405270"/>
              <a:gd name="connsiteX4" fmla="*/ 553028 w 2731284"/>
              <a:gd name="connsiteY4" fmla="*/ 4403486 h 4405270"/>
              <a:gd name="connsiteX5" fmla="*/ 0 w 2731284"/>
              <a:gd name="connsiteY5" fmla="*/ 3850458 h 4405270"/>
              <a:gd name="connsiteX6" fmla="*/ 441574 w 2731284"/>
              <a:gd name="connsiteY6" fmla="*/ 3308666 h 4405270"/>
              <a:gd name="connsiteX7" fmla="*/ 531547 w 2731284"/>
              <a:gd name="connsiteY7" fmla="*/ 3299596 h 4405270"/>
              <a:gd name="connsiteX8" fmla="*/ 441574 w 2731284"/>
              <a:gd name="connsiteY8" fmla="*/ 3290526 h 4405270"/>
              <a:gd name="connsiteX9" fmla="*/ 0 w 2731284"/>
              <a:gd name="connsiteY9" fmla="*/ 2748733 h 4405270"/>
              <a:gd name="connsiteX10" fmla="*/ 441574 w 2731284"/>
              <a:gd name="connsiteY10" fmla="*/ 2206941 h 4405270"/>
              <a:gd name="connsiteX11" fmla="*/ 484304 w 2731284"/>
              <a:gd name="connsiteY11" fmla="*/ 2202633 h 4405270"/>
              <a:gd name="connsiteX12" fmla="*/ 441574 w 2731284"/>
              <a:gd name="connsiteY12" fmla="*/ 2198326 h 4405270"/>
              <a:gd name="connsiteX13" fmla="*/ 0 w 2731284"/>
              <a:gd name="connsiteY13" fmla="*/ 1656533 h 4405270"/>
              <a:gd name="connsiteX14" fmla="*/ 441574 w 2731284"/>
              <a:gd name="connsiteY14" fmla="*/ 1114741 h 4405270"/>
              <a:gd name="connsiteX15" fmla="*/ 531547 w 2731284"/>
              <a:gd name="connsiteY15" fmla="*/ 1105671 h 4405270"/>
              <a:gd name="connsiteX16" fmla="*/ 441574 w 2731284"/>
              <a:gd name="connsiteY16" fmla="*/ 1096601 h 4405270"/>
              <a:gd name="connsiteX17" fmla="*/ 0 w 2731284"/>
              <a:gd name="connsiteY17" fmla="*/ 554808 h 4405270"/>
              <a:gd name="connsiteX18" fmla="*/ 553028 w 2731284"/>
              <a:gd name="connsiteY18" fmla="*/ 1780 h 4405270"/>
              <a:gd name="connsiteX19" fmla="*/ 563838 w 2731284"/>
              <a:gd name="connsiteY19" fmla="*/ 2870 h 4405270"/>
              <a:gd name="connsiteX20" fmla="*/ 563838 w 2731284"/>
              <a:gd name="connsiteY20" fmla="*/ 0 h 4405270"/>
              <a:gd name="connsiteX0" fmla="*/ 563838 w 2731284"/>
              <a:gd name="connsiteY0" fmla="*/ 0 h 4406620"/>
              <a:gd name="connsiteX1" fmla="*/ 755456 w 2731284"/>
              <a:gd name="connsiteY1" fmla="*/ 9676 h 4406620"/>
              <a:gd name="connsiteX2" fmla="*/ 2731284 w 2731284"/>
              <a:gd name="connsiteY2" fmla="*/ 2199166 h 4406620"/>
              <a:gd name="connsiteX3" fmla="*/ 755456 w 2731284"/>
              <a:gd name="connsiteY3" fmla="*/ 4388656 h 4406620"/>
              <a:gd name="connsiteX4" fmla="*/ 553028 w 2731284"/>
              <a:gd name="connsiteY4" fmla="*/ 4403486 h 4406620"/>
              <a:gd name="connsiteX5" fmla="*/ 0 w 2731284"/>
              <a:gd name="connsiteY5" fmla="*/ 3850458 h 4406620"/>
              <a:gd name="connsiteX6" fmla="*/ 441574 w 2731284"/>
              <a:gd name="connsiteY6" fmla="*/ 3308666 h 4406620"/>
              <a:gd name="connsiteX7" fmla="*/ 531547 w 2731284"/>
              <a:gd name="connsiteY7" fmla="*/ 3299596 h 4406620"/>
              <a:gd name="connsiteX8" fmla="*/ 441574 w 2731284"/>
              <a:gd name="connsiteY8" fmla="*/ 3290526 h 4406620"/>
              <a:gd name="connsiteX9" fmla="*/ 0 w 2731284"/>
              <a:gd name="connsiteY9" fmla="*/ 2748733 h 4406620"/>
              <a:gd name="connsiteX10" fmla="*/ 441574 w 2731284"/>
              <a:gd name="connsiteY10" fmla="*/ 2206941 h 4406620"/>
              <a:gd name="connsiteX11" fmla="*/ 484304 w 2731284"/>
              <a:gd name="connsiteY11" fmla="*/ 2202633 h 4406620"/>
              <a:gd name="connsiteX12" fmla="*/ 441574 w 2731284"/>
              <a:gd name="connsiteY12" fmla="*/ 2198326 h 4406620"/>
              <a:gd name="connsiteX13" fmla="*/ 0 w 2731284"/>
              <a:gd name="connsiteY13" fmla="*/ 1656533 h 4406620"/>
              <a:gd name="connsiteX14" fmla="*/ 441574 w 2731284"/>
              <a:gd name="connsiteY14" fmla="*/ 1114741 h 4406620"/>
              <a:gd name="connsiteX15" fmla="*/ 531547 w 2731284"/>
              <a:gd name="connsiteY15" fmla="*/ 1105671 h 4406620"/>
              <a:gd name="connsiteX16" fmla="*/ 441574 w 2731284"/>
              <a:gd name="connsiteY16" fmla="*/ 1096601 h 4406620"/>
              <a:gd name="connsiteX17" fmla="*/ 0 w 2731284"/>
              <a:gd name="connsiteY17" fmla="*/ 554808 h 4406620"/>
              <a:gd name="connsiteX18" fmla="*/ 553028 w 2731284"/>
              <a:gd name="connsiteY18" fmla="*/ 1780 h 4406620"/>
              <a:gd name="connsiteX19" fmla="*/ 563838 w 2731284"/>
              <a:gd name="connsiteY19" fmla="*/ 2870 h 4406620"/>
              <a:gd name="connsiteX20" fmla="*/ 563838 w 2731284"/>
              <a:gd name="connsiteY20" fmla="*/ 0 h 4406620"/>
              <a:gd name="connsiteX0" fmla="*/ 563838 w 2731284"/>
              <a:gd name="connsiteY0" fmla="*/ 0 h 4407178"/>
              <a:gd name="connsiteX1" fmla="*/ 755456 w 2731284"/>
              <a:gd name="connsiteY1" fmla="*/ 9676 h 4407178"/>
              <a:gd name="connsiteX2" fmla="*/ 2731284 w 2731284"/>
              <a:gd name="connsiteY2" fmla="*/ 2199166 h 4407178"/>
              <a:gd name="connsiteX3" fmla="*/ 755456 w 2731284"/>
              <a:gd name="connsiteY3" fmla="*/ 4388656 h 4407178"/>
              <a:gd name="connsiteX4" fmla="*/ 553028 w 2731284"/>
              <a:gd name="connsiteY4" fmla="*/ 4403486 h 4407178"/>
              <a:gd name="connsiteX5" fmla="*/ 0 w 2731284"/>
              <a:gd name="connsiteY5" fmla="*/ 3850458 h 4407178"/>
              <a:gd name="connsiteX6" fmla="*/ 441574 w 2731284"/>
              <a:gd name="connsiteY6" fmla="*/ 3308666 h 4407178"/>
              <a:gd name="connsiteX7" fmla="*/ 531547 w 2731284"/>
              <a:gd name="connsiteY7" fmla="*/ 3299596 h 4407178"/>
              <a:gd name="connsiteX8" fmla="*/ 441574 w 2731284"/>
              <a:gd name="connsiteY8" fmla="*/ 3290526 h 4407178"/>
              <a:gd name="connsiteX9" fmla="*/ 0 w 2731284"/>
              <a:gd name="connsiteY9" fmla="*/ 2748733 h 4407178"/>
              <a:gd name="connsiteX10" fmla="*/ 441574 w 2731284"/>
              <a:gd name="connsiteY10" fmla="*/ 2206941 h 4407178"/>
              <a:gd name="connsiteX11" fmla="*/ 484304 w 2731284"/>
              <a:gd name="connsiteY11" fmla="*/ 2202633 h 4407178"/>
              <a:gd name="connsiteX12" fmla="*/ 441574 w 2731284"/>
              <a:gd name="connsiteY12" fmla="*/ 2198326 h 4407178"/>
              <a:gd name="connsiteX13" fmla="*/ 0 w 2731284"/>
              <a:gd name="connsiteY13" fmla="*/ 1656533 h 4407178"/>
              <a:gd name="connsiteX14" fmla="*/ 441574 w 2731284"/>
              <a:gd name="connsiteY14" fmla="*/ 1114741 h 4407178"/>
              <a:gd name="connsiteX15" fmla="*/ 531547 w 2731284"/>
              <a:gd name="connsiteY15" fmla="*/ 1105671 h 4407178"/>
              <a:gd name="connsiteX16" fmla="*/ 441574 w 2731284"/>
              <a:gd name="connsiteY16" fmla="*/ 1096601 h 4407178"/>
              <a:gd name="connsiteX17" fmla="*/ 0 w 2731284"/>
              <a:gd name="connsiteY17" fmla="*/ 554808 h 4407178"/>
              <a:gd name="connsiteX18" fmla="*/ 553028 w 2731284"/>
              <a:gd name="connsiteY18" fmla="*/ 1780 h 4407178"/>
              <a:gd name="connsiteX19" fmla="*/ 563838 w 2731284"/>
              <a:gd name="connsiteY19" fmla="*/ 2870 h 4407178"/>
              <a:gd name="connsiteX20" fmla="*/ 563838 w 2731284"/>
              <a:gd name="connsiteY20" fmla="*/ 0 h 4407178"/>
              <a:gd name="connsiteX0" fmla="*/ 563838 w 2731284"/>
              <a:gd name="connsiteY0" fmla="*/ 0 h 4406620"/>
              <a:gd name="connsiteX1" fmla="*/ 755456 w 2731284"/>
              <a:gd name="connsiteY1" fmla="*/ 9676 h 4406620"/>
              <a:gd name="connsiteX2" fmla="*/ 2731284 w 2731284"/>
              <a:gd name="connsiteY2" fmla="*/ 2199166 h 4406620"/>
              <a:gd name="connsiteX3" fmla="*/ 755456 w 2731284"/>
              <a:gd name="connsiteY3" fmla="*/ 4388656 h 4406620"/>
              <a:gd name="connsiteX4" fmla="*/ 553028 w 2731284"/>
              <a:gd name="connsiteY4" fmla="*/ 4403486 h 4406620"/>
              <a:gd name="connsiteX5" fmla="*/ 0 w 2731284"/>
              <a:gd name="connsiteY5" fmla="*/ 3850458 h 4406620"/>
              <a:gd name="connsiteX6" fmla="*/ 441574 w 2731284"/>
              <a:gd name="connsiteY6" fmla="*/ 3308666 h 4406620"/>
              <a:gd name="connsiteX7" fmla="*/ 531547 w 2731284"/>
              <a:gd name="connsiteY7" fmla="*/ 3299596 h 4406620"/>
              <a:gd name="connsiteX8" fmla="*/ 441574 w 2731284"/>
              <a:gd name="connsiteY8" fmla="*/ 3290526 h 4406620"/>
              <a:gd name="connsiteX9" fmla="*/ 0 w 2731284"/>
              <a:gd name="connsiteY9" fmla="*/ 2748733 h 4406620"/>
              <a:gd name="connsiteX10" fmla="*/ 441574 w 2731284"/>
              <a:gd name="connsiteY10" fmla="*/ 2206941 h 4406620"/>
              <a:gd name="connsiteX11" fmla="*/ 484304 w 2731284"/>
              <a:gd name="connsiteY11" fmla="*/ 2202633 h 4406620"/>
              <a:gd name="connsiteX12" fmla="*/ 441574 w 2731284"/>
              <a:gd name="connsiteY12" fmla="*/ 2198326 h 4406620"/>
              <a:gd name="connsiteX13" fmla="*/ 0 w 2731284"/>
              <a:gd name="connsiteY13" fmla="*/ 1656533 h 4406620"/>
              <a:gd name="connsiteX14" fmla="*/ 441574 w 2731284"/>
              <a:gd name="connsiteY14" fmla="*/ 1114741 h 4406620"/>
              <a:gd name="connsiteX15" fmla="*/ 531547 w 2731284"/>
              <a:gd name="connsiteY15" fmla="*/ 1105671 h 4406620"/>
              <a:gd name="connsiteX16" fmla="*/ 441574 w 2731284"/>
              <a:gd name="connsiteY16" fmla="*/ 1096601 h 4406620"/>
              <a:gd name="connsiteX17" fmla="*/ 0 w 2731284"/>
              <a:gd name="connsiteY17" fmla="*/ 554808 h 4406620"/>
              <a:gd name="connsiteX18" fmla="*/ 553028 w 2731284"/>
              <a:gd name="connsiteY18" fmla="*/ 1780 h 4406620"/>
              <a:gd name="connsiteX19" fmla="*/ 563838 w 2731284"/>
              <a:gd name="connsiteY19" fmla="*/ 2870 h 4406620"/>
              <a:gd name="connsiteX20" fmla="*/ 563838 w 2731284"/>
              <a:gd name="connsiteY20" fmla="*/ 0 h 4406620"/>
              <a:gd name="connsiteX0" fmla="*/ 563838 w 2731284"/>
              <a:gd name="connsiteY0" fmla="*/ 0 h 4403486"/>
              <a:gd name="connsiteX1" fmla="*/ 755456 w 2731284"/>
              <a:gd name="connsiteY1" fmla="*/ 9676 h 4403486"/>
              <a:gd name="connsiteX2" fmla="*/ 2731284 w 2731284"/>
              <a:gd name="connsiteY2" fmla="*/ 2199166 h 4403486"/>
              <a:gd name="connsiteX3" fmla="*/ 755456 w 2731284"/>
              <a:gd name="connsiteY3" fmla="*/ 4388656 h 4403486"/>
              <a:gd name="connsiteX4" fmla="*/ 553028 w 2731284"/>
              <a:gd name="connsiteY4" fmla="*/ 4403486 h 4403486"/>
              <a:gd name="connsiteX5" fmla="*/ 0 w 2731284"/>
              <a:gd name="connsiteY5" fmla="*/ 3850458 h 4403486"/>
              <a:gd name="connsiteX6" fmla="*/ 441574 w 2731284"/>
              <a:gd name="connsiteY6" fmla="*/ 3308666 h 4403486"/>
              <a:gd name="connsiteX7" fmla="*/ 531547 w 2731284"/>
              <a:gd name="connsiteY7" fmla="*/ 3299596 h 4403486"/>
              <a:gd name="connsiteX8" fmla="*/ 441574 w 2731284"/>
              <a:gd name="connsiteY8" fmla="*/ 3290526 h 4403486"/>
              <a:gd name="connsiteX9" fmla="*/ 0 w 2731284"/>
              <a:gd name="connsiteY9" fmla="*/ 2748733 h 4403486"/>
              <a:gd name="connsiteX10" fmla="*/ 441574 w 2731284"/>
              <a:gd name="connsiteY10" fmla="*/ 2206941 h 4403486"/>
              <a:gd name="connsiteX11" fmla="*/ 484304 w 2731284"/>
              <a:gd name="connsiteY11" fmla="*/ 2202633 h 4403486"/>
              <a:gd name="connsiteX12" fmla="*/ 441574 w 2731284"/>
              <a:gd name="connsiteY12" fmla="*/ 2198326 h 4403486"/>
              <a:gd name="connsiteX13" fmla="*/ 0 w 2731284"/>
              <a:gd name="connsiteY13" fmla="*/ 1656533 h 4403486"/>
              <a:gd name="connsiteX14" fmla="*/ 441574 w 2731284"/>
              <a:gd name="connsiteY14" fmla="*/ 1114741 h 4403486"/>
              <a:gd name="connsiteX15" fmla="*/ 531547 w 2731284"/>
              <a:gd name="connsiteY15" fmla="*/ 1105671 h 4403486"/>
              <a:gd name="connsiteX16" fmla="*/ 441574 w 2731284"/>
              <a:gd name="connsiteY16" fmla="*/ 1096601 h 4403486"/>
              <a:gd name="connsiteX17" fmla="*/ 0 w 2731284"/>
              <a:gd name="connsiteY17" fmla="*/ 554808 h 4403486"/>
              <a:gd name="connsiteX18" fmla="*/ 553028 w 2731284"/>
              <a:gd name="connsiteY18" fmla="*/ 1780 h 4403486"/>
              <a:gd name="connsiteX19" fmla="*/ 563838 w 2731284"/>
              <a:gd name="connsiteY19" fmla="*/ 2870 h 4403486"/>
              <a:gd name="connsiteX20" fmla="*/ 563838 w 2731284"/>
              <a:gd name="connsiteY20" fmla="*/ 0 h 4403486"/>
              <a:gd name="connsiteX0" fmla="*/ 563838 w 2731284"/>
              <a:gd name="connsiteY0" fmla="*/ 618 h 4404104"/>
              <a:gd name="connsiteX1" fmla="*/ 755456 w 2731284"/>
              <a:gd name="connsiteY1" fmla="*/ 10294 h 4404104"/>
              <a:gd name="connsiteX2" fmla="*/ 2731284 w 2731284"/>
              <a:gd name="connsiteY2" fmla="*/ 2199784 h 4404104"/>
              <a:gd name="connsiteX3" fmla="*/ 755456 w 2731284"/>
              <a:gd name="connsiteY3" fmla="*/ 4389274 h 4404104"/>
              <a:gd name="connsiteX4" fmla="*/ 553028 w 2731284"/>
              <a:gd name="connsiteY4" fmla="*/ 4404104 h 4404104"/>
              <a:gd name="connsiteX5" fmla="*/ 0 w 2731284"/>
              <a:gd name="connsiteY5" fmla="*/ 3851076 h 4404104"/>
              <a:gd name="connsiteX6" fmla="*/ 441574 w 2731284"/>
              <a:gd name="connsiteY6" fmla="*/ 3309284 h 4404104"/>
              <a:gd name="connsiteX7" fmla="*/ 531547 w 2731284"/>
              <a:gd name="connsiteY7" fmla="*/ 3300214 h 4404104"/>
              <a:gd name="connsiteX8" fmla="*/ 441574 w 2731284"/>
              <a:gd name="connsiteY8" fmla="*/ 3291144 h 4404104"/>
              <a:gd name="connsiteX9" fmla="*/ 0 w 2731284"/>
              <a:gd name="connsiteY9" fmla="*/ 2749351 h 4404104"/>
              <a:gd name="connsiteX10" fmla="*/ 441574 w 2731284"/>
              <a:gd name="connsiteY10" fmla="*/ 2207559 h 4404104"/>
              <a:gd name="connsiteX11" fmla="*/ 484304 w 2731284"/>
              <a:gd name="connsiteY11" fmla="*/ 2203251 h 4404104"/>
              <a:gd name="connsiteX12" fmla="*/ 441574 w 2731284"/>
              <a:gd name="connsiteY12" fmla="*/ 2198944 h 4404104"/>
              <a:gd name="connsiteX13" fmla="*/ 0 w 2731284"/>
              <a:gd name="connsiteY13" fmla="*/ 1657151 h 4404104"/>
              <a:gd name="connsiteX14" fmla="*/ 441574 w 2731284"/>
              <a:gd name="connsiteY14" fmla="*/ 1115359 h 4404104"/>
              <a:gd name="connsiteX15" fmla="*/ 531547 w 2731284"/>
              <a:gd name="connsiteY15" fmla="*/ 1106289 h 4404104"/>
              <a:gd name="connsiteX16" fmla="*/ 441574 w 2731284"/>
              <a:gd name="connsiteY16" fmla="*/ 1097219 h 4404104"/>
              <a:gd name="connsiteX17" fmla="*/ 0 w 2731284"/>
              <a:gd name="connsiteY17" fmla="*/ 555426 h 4404104"/>
              <a:gd name="connsiteX18" fmla="*/ 553028 w 2731284"/>
              <a:gd name="connsiteY18" fmla="*/ 2398 h 4404104"/>
              <a:gd name="connsiteX19" fmla="*/ 563838 w 2731284"/>
              <a:gd name="connsiteY19" fmla="*/ 3488 h 4404104"/>
              <a:gd name="connsiteX20" fmla="*/ 563838 w 2731284"/>
              <a:gd name="connsiteY20" fmla="*/ 618 h 4404104"/>
              <a:gd name="connsiteX0" fmla="*/ 652738 w 2731284"/>
              <a:gd name="connsiteY0" fmla="*/ 265 h 4419626"/>
              <a:gd name="connsiteX1" fmla="*/ 755456 w 2731284"/>
              <a:gd name="connsiteY1" fmla="*/ 25816 h 4419626"/>
              <a:gd name="connsiteX2" fmla="*/ 2731284 w 2731284"/>
              <a:gd name="connsiteY2" fmla="*/ 2215306 h 4419626"/>
              <a:gd name="connsiteX3" fmla="*/ 755456 w 2731284"/>
              <a:gd name="connsiteY3" fmla="*/ 4404796 h 4419626"/>
              <a:gd name="connsiteX4" fmla="*/ 553028 w 2731284"/>
              <a:gd name="connsiteY4" fmla="*/ 4419626 h 4419626"/>
              <a:gd name="connsiteX5" fmla="*/ 0 w 2731284"/>
              <a:gd name="connsiteY5" fmla="*/ 3866598 h 4419626"/>
              <a:gd name="connsiteX6" fmla="*/ 441574 w 2731284"/>
              <a:gd name="connsiteY6" fmla="*/ 3324806 h 4419626"/>
              <a:gd name="connsiteX7" fmla="*/ 531547 w 2731284"/>
              <a:gd name="connsiteY7" fmla="*/ 3315736 h 4419626"/>
              <a:gd name="connsiteX8" fmla="*/ 441574 w 2731284"/>
              <a:gd name="connsiteY8" fmla="*/ 3306666 h 4419626"/>
              <a:gd name="connsiteX9" fmla="*/ 0 w 2731284"/>
              <a:gd name="connsiteY9" fmla="*/ 2764873 h 4419626"/>
              <a:gd name="connsiteX10" fmla="*/ 441574 w 2731284"/>
              <a:gd name="connsiteY10" fmla="*/ 2223081 h 4419626"/>
              <a:gd name="connsiteX11" fmla="*/ 484304 w 2731284"/>
              <a:gd name="connsiteY11" fmla="*/ 2218773 h 4419626"/>
              <a:gd name="connsiteX12" fmla="*/ 441574 w 2731284"/>
              <a:gd name="connsiteY12" fmla="*/ 2214466 h 4419626"/>
              <a:gd name="connsiteX13" fmla="*/ 0 w 2731284"/>
              <a:gd name="connsiteY13" fmla="*/ 1672673 h 4419626"/>
              <a:gd name="connsiteX14" fmla="*/ 441574 w 2731284"/>
              <a:gd name="connsiteY14" fmla="*/ 1130881 h 4419626"/>
              <a:gd name="connsiteX15" fmla="*/ 531547 w 2731284"/>
              <a:gd name="connsiteY15" fmla="*/ 1121811 h 4419626"/>
              <a:gd name="connsiteX16" fmla="*/ 441574 w 2731284"/>
              <a:gd name="connsiteY16" fmla="*/ 1112741 h 4419626"/>
              <a:gd name="connsiteX17" fmla="*/ 0 w 2731284"/>
              <a:gd name="connsiteY17" fmla="*/ 570948 h 4419626"/>
              <a:gd name="connsiteX18" fmla="*/ 553028 w 2731284"/>
              <a:gd name="connsiteY18" fmla="*/ 17920 h 4419626"/>
              <a:gd name="connsiteX19" fmla="*/ 563838 w 2731284"/>
              <a:gd name="connsiteY19" fmla="*/ 19010 h 4419626"/>
              <a:gd name="connsiteX20" fmla="*/ 652738 w 2731284"/>
              <a:gd name="connsiteY20" fmla="*/ 265 h 4419626"/>
              <a:gd name="connsiteX0" fmla="*/ 563838 w 2731284"/>
              <a:gd name="connsiteY0" fmla="*/ 1090 h 4401706"/>
              <a:gd name="connsiteX1" fmla="*/ 755456 w 2731284"/>
              <a:gd name="connsiteY1" fmla="*/ 7896 h 4401706"/>
              <a:gd name="connsiteX2" fmla="*/ 2731284 w 2731284"/>
              <a:gd name="connsiteY2" fmla="*/ 2197386 h 4401706"/>
              <a:gd name="connsiteX3" fmla="*/ 755456 w 2731284"/>
              <a:gd name="connsiteY3" fmla="*/ 4386876 h 4401706"/>
              <a:gd name="connsiteX4" fmla="*/ 553028 w 2731284"/>
              <a:gd name="connsiteY4" fmla="*/ 4401706 h 4401706"/>
              <a:gd name="connsiteX5" fmla="*/ 0 w 2731284"/>
              <a:gd name="connsiteY5" fmla="*/ 3848678 h 4401706"/>
              <a:gd name="connsiteX6" fmla="*/ 441574 w 2731284"/>
              <a:gd name="connsiteY6" fmla="*/ 3306886 h 4401706"/>
              <a:gd name="connsiteX7" fmla="*/ 531547 w 2731284"/>
              <a:gd name="connsiteY7" fmla="*/ 3297816 h 4401706"/>
              <a:gd name="connsiteX8" fmla="*/ 441574 w 2731284"/>
              <a:gd name="connsiteY8" fmla="*/ 3288746 h 4401706"/>
              <a:gd name="connsiteX9" fmla="*/ 0 w 2731284"/>
              <a:gd name="connsiteY9" fmla="*/ 2746953 h 4401706"/>
              <a:gd name="connsiteX10" fmla="*/ 441574 w 2731284"/>
              <a:gd name="connsiteY10" fmla="*/ 2205161 h 4401706"/>
              <a:gd name="connsiteX11" fmla="*/ 484304 w 2731284"/>
              <a:gd name="connsiteY11" fmla="*/ 2200853 h 4401706"/>
              <a:gd name="connsiteX12" fmla="*/ 441574 w 2731284"/>
              <a:gd name="connsiteY12" fmla="*/ 2196546 h 4401706"/>
              <a:gd name="connsiteX13" fmla="*/ 0 w 2731284"/>
              <a:gd name="connsiteY13" fmla="*/ 1654753 h 4401706"/>
              <a:gd name="connsiteX14" fmla="*/ 441574 w 2731284"/>
              <a:gd name="connsiteY14" fmla="*/ 1112961 h 4401706"/>
              <a:gd name="connsiteX15" fmla="*/ 531547 w 2731284"/>
              <a:gd name="connsiteY15" fmla="*/ 1103891 h 4401706"/>
              <a:gd name="connsiteX16" fmla="*/ 441574 w 2731284"/>
              <a:gd name="connsiteY16" fmla="*/ 1094821 h 4401706"/>
              <a:gd name="connsiteX17" fmla="*/ 0 w 2731284"/>
              <a:gd name="connsiteY17" fmla="*/ 553028 h 4401706"/>
              <a:gd name="connsiteX18" fmla="*/ 553028 w 2731284"/>
              <a:gd name="connsiteY18" fmla="*/ 0 h 4401706"/>
              <a:gd name="connsiteX19" fmla="*/ 563838 w 2731284"/>
              <a:gd name="connsiteY19" fmla="*/ 1090 h 4401706"/>
              <a:gd name="connsiteX0" fmla="*/ 630513 w 2731284"/>
              <a:gd name="connsiteY0" fmla="*/ 0 h 4406966"/>
              <a:gd name="connsiteX1" fmla="*/ 755456 w 2731284"/>
              <a:gd name="connsiteY1" fmla="*/ 13156 h 4406966"/>
              <a:gd name="connsiteX2" fmla="*/ 2731284 w 2731284"/>
              <a:gd name="connsiteY2" fmla="*/ 2202646 h 4406966"/>
              <a:gd name="connsiteX3" fmla="*/ 755456 w 2731284"/>
              <a:gd name="connsiteY3" fmla="*/ 4392136 h 4406966"/>
              <a:gd name="connsiteX4" fmla="*/ 553028 w 2731284"/>
              <a:gd name="connsiteY4" fmla="*/ 4406966 h 4406966"/>
              <a:gd name="connsiteX5" fmla="*/ 0 w 2731284"/>
              <a:gd name="connsiteY5" fmla="*/ 3853938 h 4406966"/>
              <a:gd name="connsiteX6" fmla="*/ 441574 w 2731284"/>
              <a:gd name="connsiteY6" fmla="*/ 3312146 h 4406966"/>
              <a:gd name="connsiteX7" fmla="*/ 531547 w 2731284"/>
              <a:gd name="connsiteY7" fmla="*/ 3303076 h 4406966"/>
              <a:gd name="connsiteX8" fmla="*/ 441574 w 2731284"/>
              <a:gd name="connsiteY8" fmla="*/ 3294006 h 4406966"/>
              <a:gd name="connsiteX9" fmla="*/ 0 w 2731284"/>
              <a:gd name="connsiteY9" fmla="*/ 2752213 h 4406966"/>
              <a:gd name="connsiteX10" fmla="*/ 441574 w 2731284"/>
              <a:gd name="connsiteY10" fmla="*/ 2210421 h 4406966"/>
              <a:gd name="connsiteX11" fmla="*/ 484304 w 2731284"/>
              <a:gd name="connsiteY11" fmla="*/ 2206113 h 4406966"/>
              <a:gd name="connsiteX12" fmla="*/ 441574 w 2731284"/>
              <a:gd name="connsiteY12" fmla="*/ 2201806 h 4406966"/>
              <a:gd name="connsiteX13" fmla="*/ 0 w 2731284"/>
              <a:gd name="connsiteY13" fmla="*/ 1660013 h 4406966"/>
              <a:gd name="connsiteX14" fmla="*/ 441574 w 2731284"/>
              <a:gd name="connsiteY14" fmla="*/ 1118221 h 4406966"/>
              <a:gd name="connsiteX15" fmla="*/ 531547 w 2731284"/>
              <a:gd name="connsiteY15" fmla="*/ 1109151 h 4406966"/>
              <a:gd name="connsiteX16" fmla="*/ 441574 w 2731284"/>
              <a:gd name="connsiteY16" fmla="*/ 1100081 h 4406966"/>
              <a:gd name="connsiteX17" fmla="*/ 0 w 2731284"/>
              <a:gd name="connsiteY17" fmla="*/ 558288 h 4406966"/>
              <a:gd name="connsiteX18" fmla="*/ 553028 w 2731284"/>
              <a:gd name="connsiteY18" fmla="*/ 5260 h 4406966"/>
              <a:gd name="connsiteX19" fmla="*/ 630513 w 2731284"/>
              <a:gd name="connsiteY19" fmla="*/ 0 h 4406966"/>
              <a:gd name="connsiteX0" fmla="*/ 553028 w 2731284"/>
              <a:gd name="connsiteY0" fmla="*/ 0 h 4401706"/>
              <a:gd name="connsiteX1" fmla="*/ 755456 w 2731284"/>
              <a:gd name="connsiteY1" fmla="*/ 7896 h 4401706"/>
              <a:gd name="connsiteX2" fmla="*/ 2731284 w 2731284"/>
              <a:gd name="connsiteY2" fmla="*/ 2197386 h 4401706"/>
              <a:gd name="connsiteX3" fmla="*/ 755456 w 2731284"/>
              <a:gd name="connsiteY3" fmla="*/ 4386876 h 4401706"/>
              <a:gd name="connsiteX4" fmla="*/ 553028 w 2731284"/>
              <a:gd name="connsiteY4" fmla="*/ 4401706 h 4401706"/>
              <a:gd name="connsiteX5" fmla="*/ 0 w 2731284"/>
              <a:gd name="connsiteY5" fmla="*/ 3848678 h 4401706"/>
              <a:gd name="connsiteX6" fmla="*/ 441574 w 2731284"/>
              <a:gd name="connsiteY6" fmla="*/ 3306886 h 4401706"/>
              <a:gd name="connsiteX7" fmla="*/ 531547 w 2731284"/>
              <a:gd name="connsiteY7" fmla="*/ 3297816 h 4401706"/>
              <a:gd name="connsiteX8" fmla="*/ 441574 w 2731284"/>
              <a:gd name="connsiteY8" fmla="*/ 3288746 h 4401706"/>
              <a:gd name="connsiteX9" fmla="*/ 0 w 2731284"/>
              <a:gd name="connsiteY9" fmla="*/ 2746953 h 4401706"/>
              <a:gd name="connsiteX10" fmla="*/ 441574 w 2731284"/>
              <a:gd name="connsiteY10" fmla="*/ 2205161 h 4401706"/>
              <a:gd name="connsiteX11" fmla="*/ 484304 w 2731284"/>
              <a:gd name="connsiteY11" fmla="*/ 2200853 h 4401706"/>
              <a:gd name="connsiteX12" fmla="*/ 441574 w 2731284"/>
              <a:gd name="connsiteY12" fmla="*/ 2196546 h 4401706"/>
              <a:gd name="connsiteX13" fmla="*/ 0 w 2731284"/>
              <a:gd name="connsiteY13" fmla="*/ 1654753 h 4401706"/>
              <a:gd name="connsiteX14" fmla="*/ 441574 w 2731284"/>
              <a:gd name="connsiteY14" fmla="*/ 1112961 h 4401706"/>
              <a:gd name="connsiteX15" fmla="*/ 531547 w 2731284"/>
              <a:gd name="connsiteY15" fmla="*/ 1103891 h 4401706"/>
              <a:gd name="connsiteX16" fmla="*/ 441574 w 2731284"/>
              <a:gd name="connsiteY16" fmla="*/ 1094821 h 4401706"/>
              <a:gd name="connsiteX17" fmla="*/ 0 w 2731284"/>
              <a:gd name="connsiteY17" fmla="*/ 553028 h 4401706"/>
              <a:gd name="connsiteX18" fmla="*/ 553028 w 2731284"/>
              <a:gd name="connsiteY18" fmla="*/ 0 h 4401706"/>
              <a:gd name="connsiteX0" fmla="*/ 553028 w 2731284"/>
              <a:gd name="connsiteY0" fmla="*/ 0 h 4401706"/>
              <a:gd name="connsiteX1" fmla="*/ 755456 w 2731284"/>
              <a:gd name="connsiteY1" fmla="*/ 7896 h 4401706"/>
              <a:gd name="connsiteX2" fmla="*/ 2731284 w 2731284"/>
              <a:gd name="connsiteY2" fmla="*/ 2197386 h 4401706"/>
              <a:gd name="connsiteX3" fmla="*/ 755456 w 2731284"/>
              <a:gd name="connsiteY3" fmla="*/ 4386876 h 4401706"/>
              <a:gd name="connsiteX4" fmla="*/ 553028 w 2731284"/>
              <a:gd name="connsiteY4" fmla="*/ 4401706 h 4401706"/>
              <a:gd name="connsiteX5" fmla="*/ 0 w 2731284"/>
              <a:gd name="connsiteY5" fmla="*/ 3848678 h 4401706"/>
              <a:gd name="connsiteX6" fmla="*/ 441574 w 2731284"/>
              <a:gd name="connsiteY6" fmla="*/ 3306886 h 4401706"/>
              <a:gd name="connsiteX7" fmla="*/ 531547 w 2731284"/>
              <a:gd name="connsiteY7" fmla="*/ 3297816 h 4401706"/>
              <a:gd name="connsiteX8" fmla="*/ 441574 w 2731284"/>
              <a:gd name="connsiteY8" fmla="*/ 3288746 h 4401706"/>
              <a:gd name="connsiteX9" fmla="*/ 0 w 2731284"/>
              <a:gd name="connsiteY9" fmla="*/ 2746953 h 4401706"/>
              <a:gd name="connsiteX10" fmla="*/ 441574 w 2731284"/>
              <a:gd name="connsiteY10" fmla="*/ 2205161 h 4401706"/>
              <a:gd name="connsiteX11" fmla="*/ 484304 w 2731284"/>
              <a:gd name="connsiteY11" fmla="*/ 2200853 h 4401706"/>
              <a:gd name="connsiteX12" fmla="*/ 441574 w 2731284"/>
              <a:gd name="connsiteY12" fmla="*/ 2196546 h 4401706"/>
              <a:gd name="connsiteX13" fmla="*/ 0 w 2731284"/>
              <a:gd name="connsiteY13" fmla="*/ 1654753 h 4401706"/>
              <a:gd name="connsiteX14" fmla="*/ 441574 w 2731284"/>
              <a:gd name="connsiteY14" fmla="*/ 1112961 h 4401706"/>
              <a:gd name="connsiteX15" fmla="*/ 531547 w 2731284"/>
              <a:gd name="connsiteY15" fmla="*/ 1103891 h 4401706"/>
              <a:gd name="connsiteX16" fmla="*/ 441574 w 2731284"/>
              <a:gd name="connsiteY16" fmla="*/ 1094821 h 4401706"/>
              <a:gd name="connsiteX17" fmla="*/ 0 w 2731284"/>
              <a:gd name="connsiteY17" fmla="*/ 553028 h 4401706"/>
              <a:gd name="connsiteX18" fmla="*/ 553028 w 2731284"/>
              <a:gd name="connsiteY18" fmla="*/ 0 h 4401706"/>
              <a:gd name="connsiteX0" fmla="*/ 553028 w 2731284"/>
              <a:gd name="connsiteY0" fmla="*/ 0 h 4401706"/>
              <a:gd name="connsiteX1" fmla="*/ 755456 w 2731284"/>
              <a:gd name="connsiteY1" fmla="*/ 7896 h 4401706"/>
              <a:gd name="connsiteX2" fmla="*/ 2731284 w 2731284"/>
              <a:gd name="connsiteY2" fmla="*/ 2197386 h 4401706"/>
              <a:gd name="connsiteX3" fmla="*/ 755456 w 2731284"/>
              <a:gd name="connsiteY3" fmla="*/ 4386876 h 4401706"/>
              <a:gd name="connsiteX4" fmla="*/ 553028 w 2731284"/>
              <a:gd name="connsiteY4" fmla="*/ 4401706 h 4401706"/>
              <a:gd name="connsiteX5" fmla="*/ 0 w 2731284"/>
              <a:gd name="connsiteY5" fmla="*/ 3848678 h 4401706"/>
              <a:gd name="connsiteX6" fmla="*/ 441574 w 2731284"/>
              <a:gd name="connsiteY6" fmla="*/ 3306886 h 4401706"/>
              <a:gd name="connsiteX7" fmla="*/ 531547 w 2731284"/>
              <a:gd name="connsiteY7" fmla="*/ 3297816 h 4401706"/>
              <a:gd name="connsiteX8" fmla="*/ 441574 w 2731284"/>
              <a:gd name="connsiteY8" fmla="*/ 3288746 h 4401706"/>
              <a:gd name="connsiteX9" fmla="*/ 0 w 2731284"/>
              <a:gd name="connsiteY9" fmla="*/ 2746953 h 4401706"/>
              <a:gd name="connsiteX10" fmla="*/ 441574 w 2731284"/>
              <a:gd name="connsiteY10" fmla="*/ 2205161 h 4401706"/>
              <a:gd name="connsiteX11" fmla="*/ 484304 w 2731284"/>
              <a:gd name="connsiteY11" fmla="*/ 2200853 h 4401706"/>
              <a:gd name="connsiteX12" fmla="*/ 441574 w 2731284"/>
              <a:gd name="connsiteY12" fmla="*/ 2196546 h 4401706"/>
              <a:gd name="connsiteX13" fmla="*/ 0 w 2731284"/>
              <a:gd name="connsiteY13" fmla="*/ 1654753 h 4401706"/>
              <a:gd name="connsiteX14" fmla="*/ 441574 w 2731284"/>
              <a:gd name="connsiteY14" fmla="*/ 1112961 h 4401706"/>
              <a:gd name="connsiteX15" fmla="*/ 531547 w 2731284"/>
              <a:gd name="connsiteY15" fmla="*/ 1103891 h 4401706"/>
              <a:gd name="connsiteX16" fmla="*/ 441574 w 2731284"/>
              <a:gd name="connsiteY16" fmla="*/ 1094821 h 4401706"/>
              <a:gd name="connsiteX17" fmla="*/ 0 w 2731284"/>
              <a:gd name="connsiteY17" fmla="*/ 553028 h 4401706"/>
              <a:gd name="connsiteX18" fmla="*/ 553028 w 2731284"/>
              <a:gd name="connsiteY18" fmla="*/ 0 h 4401706"/>
              <a:gd name="connsiteX0" fmla="*/ 553028 w 2731284"/>
              <a:gd name="connsiteY0" fmla="*/ 0 h 4403490"/>
              <a:gd name="connsiteX1" fmla="*/ 755456 w 2731284"/>
              <a:gd name="connsiteY1" fmla="*/ 7896 h 4403490"/>
              <a:gd name="connsiteX2" fmla="*/ 2731284 w 2731284"/>
              <a:gd name="connsiteY2" fmla="*/ 2197386 h 4403490"/>
              <a:gd name="connsiteX3" fmla="*/ 755456 w 2731284"/>
              <a:gd name="connsiteY3" fmla="*/ 4386876 h 4403490"/>
              <a:gd name="connsiteX4" fmla="*/ 553028 w 2731284"/>
              <a:gd name="connsiteY4" fmla="*/ 4401706 h 4403490"/>
              <a:gd name="connsiteX5" fmla="*/ 0 w 2731284"/>
              <a:gd name="connsiteY5" fmla="*/ 3848678 h 4403490"/>
              <a:gd name="connsiteX6" fmla="*/ 441574 w 2731284"/>
              <a:gd name="connsiteY6" fmla="*/ 3306886 h 4403490"/>
              <a:gd name="connsiteX7" fmla="*/ 531547 w 2731284"/>
              <a:gd name="connsiteY7" fmla="*/ 3297816 h 4403490"/>
              <a:gd name="connsiteX8" fmla="*/ 441574 w 2731284"/>
              <a:gd name="connsiteY8" fmla="*/ 3288746 h 4403490"/>
              <a:gd name="connsiteX9" fmla="*/ 0 w 2731284"/>
              <a:gd name="connsiteY9" fmla="*/ 2746953 h 4403490"/>
              <a:gd name="connsiteX10" fmla="*/ 441574 w 2731284"/>
              <a:gd name="connsiteY10" fmla="*/ 2205161 h 4403490"/>
              <a:gd name="connsiteX11" fmla="*/ 484304 w 2731284"/>
              <a:gd name="connsiteY11" fmla="*/ 2200853 h 4403490"/>
              <a:gd name="connsiteX12" fmla="*/ 441574 w 2731284"/>
              <a:gd name="connsiteY12" fmla="*/ 2196546 h 4403490"/>
              <a:gd name="connsiteX13" fmla="*/ 0 w 2731284"/>
              <a:gd name="connsiteY13" fmla="*/ 1654753 h 4403490"/>
              <a:gd name="connsiteX14" fmla="*/ 441574 w 2731284"/>
              <a:gd name="connsiteY14" fmla="*/ 1112961 h 4403490"/>
              <a:gd name="connsiteX15" fmla="*/ 531547 w 2731284"/>
              <a:gd name="connsiteY15" fmla="*/ 1103891 h 4403490"/>
              <a:gd name="connsiteX16" fmla="*/ 441574 w 2731284"/>
              <a:gd name="connsiteY16" fmla="*/ 1094821 h 4403490"/>
              <a:gd name="connsiteX17" fmla="*/ 0 w 2731284"/>
              <a:gd name="connsiteY17" fmla="*/ 553028 h 4403490"/>
              <a:gd name="connsiteX18" fmla="*/ 553028 w 2731284"/>
              <a:gd name="connsiteY18" fmla="*/ 0 h 4403490"/>
              <a:gd name="connsiteX0" fmla="*/ 553028 w 2731284"/>
              <a:gd name="connsiteY0" fmla="*/ 0 h 4403128"/>
              <a:gd name="connsiteX1" fmla="*/ 755456 w 2731284"/>
              <a:gd name="connsiteY1" fmla="*/ 7896 h 4403128"/>
              <a:gd name="connsiteX2" fmla="*/ 2731284 w 2731284"/>
              <a:gd name="connsiteY2" fmla="*/ 2197386 h 4403128"/>
              <a:gd name="connsiteX3" fmla="*/ 755456 w 2731284"/>
              <a:gd name="connsiteY3" fmla="*/ 4386876 h 4403128"/>
              <a:gd name="connsiteX4" fmla="*/ 553028 w 2731284"/>
              <a:gd name="connsiteY4" fmla="*/ 4401706 h 4403128"/>
              <a:gd name="connsiteX5" fmla="*/ 0 w 2731284"/>
              <a:gd name="connsiteY5" fmla="*/ 3848678 h 4403128"/>
              <a:gd name="connsiteX6" fmla="*/ 441574 w 2731284"/>
              <a:gd name="connsiteY6" fmla="*/ 3306886 h 4403128"/>
              <a:gd name="connsiteX7" fmla="*/ 531547 w 2731284"/>
              <a:gd name="connsiteY7" fmla="*/ 3297816 h 4403128"/>
              <a:gd name="connsiteX8" fmla="*/ 441574 w 2731284"/>
              <a:gd name="connsiteY8" fmla="*/ 3288746 h 4403128"/>
              <a:gd name="connsiteX9" fmla="*/ 0 w 2731284"/>
              <a:gd name="connsiteY9" fmla="*/ 2746953 h 4403128"/>
              <a:gd name="connsiteX10" fmla="*/ 441574 w 2731284"/>
              <a:gd name="connsiteY10" fmla="*/ 2205161 h 4403128"/>
              <a:gd name="connsiteX11" fmla="*/ 484304 w 2731284"/>
              <a:gd name="connsiteY11" fmla="*/ 2200853 h 4403128"/>
              <a:gd name="connsiteX12" fmla="*/ 441574 w 2731284"/>
              <a:gd name="connsiteY12" fmla="*/ 2196546 h 4403128"/>
              <a:gd name="connsiteX13" fmla="*/ 0 w 2731284"/>
              <a:gd name="connsiteY13" fmla="*/ 1654753 h 4403128"/>
              <a:gd name="connsiteX14" fmla="*/ 441574 w 2731284"/>
              <a:gd name="connsiteY14" fmla="*/ 1112961 h 4403128"/>
              <a:gd name="connsiteX15" fmla="*/ 531547 w 2731284"/>
              <a:gd name="connsiteY15" fmla="*/ 1103891 h 4403128"/>
              <a:gd name="connsiteX16" fmla="*/ 441574 w 2731284"/>
              <a:gd name="connsiteY16" fmla="*/ 1094821 h 4403128"/>
              <a:gd name="connsiteX17" fmla="*/ 0 w 2731284"/>
              <a:gd name="connsiteY17" fmla="*/ 553028 h 4403128"/>
              <a:gd name="connsiteX18" fmla="*/ 553028 w 2731284"/>
              <a:gd name="connsiteY18" fmla="*/ 0 h 4403128"/>
              <a:gd name="connsiteX0" fmla="*/ 553028 w 2731284"/>
              <a:gd name="connsiteY0" fmla="*/ 0 h 4403128"/>
              <a:gd name="connsiteX1" fmla="*/ 755456 w 2731284"/>
              <a:gd name="connsiteY1" fmla="*/ 7896 h 4403128"/>
              <a:gd name="connsiteX2" fmla="*/ 2731284 w 2731284"/>
              <a:gd name="connsiteY2" fmla="*/ 2197386 h 4403128"/>
              <a:gd name="connsiteX3" fmla="*/ 755456 w 2731284"/>
              <a:gd name="connsiteY3" fmla="*/ 4386876 h 4403128"/>
              <a:gd name="connsiteX4" fmla="*/ 553028 w 2731284"/>
              <a:gd name="connsiteY4" fmla="*/ 4401706 h 4403128"/>
              <a:gd name="connsiteX5" fmla="*/ 0 w 2731284"/>
              <a:gd name="connsiteY5" fmla="*/ 3848678 h 4403128"/>
              <a:gd name="connsiteX6" fmla="*/ 441574 w 2731284"/>
              <a:gd name="connsiteY6" fmla="*/ 3306886 h 4403128"/>
              <a:gd name="connsiteX7" fmla="*/ 531547 w 2731284"/>
              <a:gd name="connsiteY7" fmla="*/ 3297816 h 4403128"/>
              <a:gd name="connsiteX8" fmla="*/ 441574 w 2731284"/>
              <a:gd name="connsiteY8" fmla="*/ 3288746 h 4403128"/>
              <a:gd name="connsiteX9" fmla="*/ 0 w 2731284"/>
              <a:gd name="connsiteY9" fmla="*/ 2746953 h 4403128"/>
              <a:gd name="connsiteX10" fmla="*/ 441574 w 2731284"/>
              <a:gd name="connsiteY10" fmla="*/ 2205161 h 4403128"/>
              <a:gd name="connsiteX11" fmla="*/ 484304 w 2731284"/>
              <a:gd name="connsiteY11" fmla="*/ 2200853 h 4403128"/>
              <a:gd name="connsiteX12" fmla="*/ 441574 w 2731284"/>
              <a:gd name="connsiteY12" fmla="*/ 2196546 h 4403128"/>
              <a:gd name="connsiteX13" fmla="*/ 0 w 2731284"/>
              <a:gd name="connsiteY13" fmla="*/ 1654753 h 4403128"/>
              <a:gd name="connsiteX14" fmla="*/ 441574 w 2731284"/>
              <a:gd name="connsiteY14" fmla="*/ 1112961 h 4403128"/>
              <a:gd name="connsiteX15" fmla="*/ 531547 w 2731284"/>
              <a:gd name="connsiteY15" fmla="*/ 1103891 h 4403128"/>
              <a:gd name="connsiteX16" fmla="*/ 441574 w 2731284"/>
              <a:gd name="connsiteY16" fmla="*/ 1094821 h 4403128"/>
              <a:gd name="connsiteX17" fmla="*/ 0 w 2731284"/>
              <a:gd name="connsiteY17" fmla="*/ 553028 h 4403128"/>
              <a:gd name="connsiteX18" fmla="*/ 553028 w 2731284"/>
              <a:gd name="connsiteY18" fmla="*/ 0 h 4403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31284" h="4403128">
                <a:moveTo>
                  <a:pt x="553028" y="0"/>
                </a:moveTo>
                <a:cubicBezTo>
                  <a:pt x="620504" y="2632"/>
                  <a:pt x="668930" y="-1086"/>
                  <a:pt x="755456" y="7896"/>
                </a:cubicBezTo>
                <a:cubicBezTo>
                  <a:pt x="1865250" y="120601"/>
                  <a:pt x="2731284" y="1057857"/>
                  <a:pt x="2731284" y="2197386"/>
                </a:cubicBezTo>
                <a:cubicBezTo>
                  <a:pt x="2731284" y="3336916"/>
                  <a:pt x="1865250" y="4274171"/>
                  <a:pt x="755456" y="4386876"/>
                </a:cubicBezTo>
                <a:cubicBezTo>
                  <a:pt x="643530" y="4398169"/>
                  <a:pt x="619171" y="4406603"/>
                  <a:pt x="553028" y="4401706"/>
                </a:cubicBezTo>
                <a:cubicBezTo>
                  <a:pt x="247599" y="4401706"/>
                  <a:pt x="0" y="4154107"/>
                  <a:pt x="0" y="3848678"/>
                </a:cubicBezTo>
                <a:cubicBezTo>
                  <a:pt x="0" y="3581428"/>
                  <a:pt x="189568" y="3358453"/>
                  <a:pt x="441574" y="3306886"/>
                </a:cubicBezTo>
                <a:lnTo>
                  <a:pt x="531547" y="3297816"/>
                </a:lnTo>
                <a:lnTo>
                  <a:pt x="441574" y="3288746"/>
                </a:lnTo>
                <a:cubicBezTo>
                  <a:pt x="189568" y="3237178"/>
                  <a:pt x="0" y="3014204"/>
                  <a:pt x="0" y="2746953"/>
                </a:cubicBezTo>
                <a:cubicBezTo>
                  <a:pt x="0" y="2479703"/>
                  <a:pt x="189568" y="2256728"/>
                  <a:pt x="441574" y="2205161"/>
                </a:cubicBezTo>
                <a:lnTo>
                  <a:pt x="484304" y="2200853"/>
                </a:lnTo>
                <a:lnTo>
                  <a:pt x="441574" y="2196546"/>
                </a:lnTo>
                <a:cubicBezTo>
                  <a:pt x="189568" y="2144978"/>
                  <a:pt x="0" y="1922003"/>
                  <a:pt x="0" y="1654753"/>
                </a:cubicBezTo>
                <a:cubicBezTo>
                  <a:pt x="0" y="1387503"/>
                  <a:pt x="189568" y="1164529"/>
                  <a:pt x="441574" y="1112961"/>
                </a:cubicBezTo>
                <a:lnTo>
                  <a:pt x="531547" y="1103891"/>
                </a:lnTo>
                <a:lnTo>
                  <a:pt x="441574" y="1094821"/>
                </a:lnTo>
                <a:cubicBezTo>
                  <a:pt x="189568" y="1043253"/>
                  <a:pt x="0" y="820279"/>
                  <a:pt x="0" y="553028"/>
                </a:cubicBezTo>
                <a:cubicBezTo>
                  <a:pt x="0" y="247599"/>
                  <a:pt x="247599" y="0"/>
                  <a:pt x="553028" y="0"/>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FI"/>
          </a:p>
        </p:txBody>
      </p:sp>
      <p:sp>
        <p:nvSpPr>
          <p:cNvPr id="12" name="Freeform 11">
            <a:extLst>
              <a:ext uri="{FF2B5EF4-FFF2-40B4-BE49-F238E27FC236}">
                <a16:creationId xmlns:a16="http://schemas.microsoft.com/office/drawing/2014/main" id="{786F4C2D-F572-0170-9337-DAB6F9286F59}"/>
              </a:ext>
            </a:extLst>
          </p:cNvPr>
          <p:cNvSpPr/>
          <p:nvPr userDrawn="1"/>
        </p:nvSpPr>
        <p:spPr>
          <a:xfrm>
            <a:off x="616349" y="931863"/>
            <a:ext cx="2916627" cy="4701922"/>
          </a:xfrm>
          <a:custGeom>
            <a:avLst/>
            <a:gdLst>
              <a:gd name="connsiteX0" fmla="*/ 563838 w 2731284"/>
              <a:gd name="connsiteY0" fmla="*/ 0 h 4403486"/>
              <a:gd name="connsiteX1" fmla="*/ 755456 w 2731284"/>
              <a:gd name="connsiteY1" fmla="*/ 9676 h 4403486"/>
              <a:gd name="connsiteX2" fmla="*/ 2731284 w 2731284"/>
              <a:gd name="connsiteY2" fmla="*/ 2199166 h 4403486"/>
              <a:gd name="connsiteX3" fmla="*/ 755456 w 2731284"/>
              <a:gd name="connsiteY3" fmla="*/ 4388656 h 4403486"/>
              <a:gd name="connsiteX4" fmla="*/ 644619 w 2731284"/>
              <a:gd name="connsiteY4" fmla="*/ 4394253 h 4403486"/>
              <a:gd name="connsiteX5" fmla="*/ 553028 w 2731284"/>
              <a:gd name="connsiteY5" fmla="*/ 4403486 h 4403486"/>
              <a:gd name="connsiteX6" fmla="*/ 0 w 2731284"/>
              <a:gd name="connsiteY6" fmla="*/ 3850458 h 4403486"/>
              <a:gd name="connsiteX7" fmla="*/ 441574 w 2731284"/>
              <a:gd name="connsiteY7" fmla="*/ 3308666 h 4403486"/>
              <a:gd name="connsiteX8" fmla="*/ 531547 w 2731284"/>
              <a:gd name="connsiteY8" fmla="*/ 3299596 h 4403486"/>
              <a:gd name="connsiteX9" fmla="*/ 441574 w 2731284"/>
              <a:gd name="connsiteY9" fmla="*/ 3290526 h 4403486"/>
              <a:gd name="connsiteX10" fmla="*/ 0 w 2731284"/>
              <a:gd name="connsiteY10" fmla="*/ 2748733 h 4403486"/>
              <a:gd name="connsiteX11" fmla="*/ 441574 w 2731284"/>
              <a:gd name="connsiteY11" fmla="*/ 2206941 h 4403486"/>
              <a:gd name="connsiteX12" fmla="*/ 484304 w 2731284"/>
              <a:gd name="connsiteY12" fmla="*/ 2202633 h 4403486"/>
              <a:gd name="connsiteX13" fmla="*/ 441574 w 2731284"/>
              <a:gd name="connsiteY13" fmla="*/ 2198326 h 4403486"/>
              <a:gd name="connsiteX14" fmla="*/ 0 w 2731284"/>
              <a:gd name="connsiteY14" fmla="*/ 1656533 h 4403486"/>
              <a:gd name="connsiteX15" fmla="*/ 441574 w 2731284"/>
              <a:gd name="connsiteY15" fmla="*/ 1114741 h 4403486"/>
              <a:gd name="connsiteX16" fmla="*/ 531547 w 2731284"/>
              <a:gd name="connsiteY16" fmla="*/ 1105671 h 4403486"/>
              <a:gd name="connsiteX17" fmla="*/ 441574 w 2731284"/>
              <a:gd name="connsiteY17" fmla="*/ 1096601 h 4403486"/>
              <a:gd name="connsiteX18" fmla="*/ 0 w 2731284"/>
              <a:gd name="connsiteY18" fmla="*/ 554808 h 4403486"/>
              <a:gd name="connsiteX19" fmla="*/ 553028 w 2731284"/>
              <a:gd name="connsiteY19" fmla="*/ 1780 h 4403486"/>
              <a:gd name="connsiteX20" fmla="*/ 563838 w 2731284"/>
              <a:gd name="connsiteY20" fmla="*/ 2870 h 4403486"/>
              <a:gd name="connsiteX0" fmla="*/ 563838 w 2731284"/>
              <a:gd name="connsiteY0" fmla="*/ 0 h 4412138"/>
              <a:gd name="connsiteX1" fmla="*/ 755456 w 2731284"/>
              <a:gd name="connsiteY1" fmla="*/ 9676 h 4412138"/>
              <a:gd name="connsiteX2" fmla="*/ 2731284 w 2731284"/>
              <a:gd name="connsiteY2" fmla="*/ 2199166 h 4412138"/>
              <a:gd name="connsiteX3" fmla="*/ 755456 w 2731284"/>
              <a:gd name="connsiteY3" fmla="*/ 4388656 h 4412138"/>
              <a:gd name="connsiteX4" fmla="*/ 648109 w 2731284"/>
              <a:gd name="connsiteY4" fmla="*/ 4411704 h 4412138"/>
              <a:gd name="connsiteX5" fmla="*/ 553028 w 2731284"/>
              <a:gd name="connsiteY5" fmla="*/ 4403486 h 4412138"/>
              <a:gd name="connsiteX6" fmla="*/ 0 w 2731284"/>
              <a:gd name="connsiteY6" fmla="*/ 3850458 h 4412138"/>
              <a:gd name="connsiteX7" fmla="*/ 441574 w 2731284"/>
              <a:gd name="connsiteY7" fmla="*/ 3308666 h 4412138"/>
              <a:gd name="connsiteX8" fmla="*/ 531547 w 2731284"/>
              <a:gd name="connsiteY8" fmla="*/ 3299596 h 4412138"/>
              <a:gd name="connsiteX9" fmla="*/ 441574 w 2731284"/>
              <a:gd name="connsiteY9" fmla="*/ 3290526 h 4412138"/>
              <a:gd name="connsiteX10" fmla="*/ 0 w 2731284"/>
              <a:gd name="connsiteY10" fmla="*/ 2748733 h 4412138"/>
              <a:gd name="connsiteX11" fmla="*/ 441574 w 2731284"/>
              <a:gd name="connsiteY11" fmla="*/ 2206941 h 4412138"/>
              <a:gd name="connsiteX12" fmla="*/ 484304 w 2731284"/>
              <a:gd name="connsiteY12" fmla="*/ 2202633 h 4412138"/>
              <a:gd name="connsiteX13" fmla="*/ 441574 w 2731284"/>
              <a:gd name="connsiteY13" fmla="*/ 2198326 h 4412138"/>
              <a:gd name="connsiteX14" fmla="*/ 0 w 2731284"/>
              <a:gd name="connsiteY14" fmla="*/ 1656533 h 4412138"/>
              <a:gd name="connsiteX15" fmla="*/ 441574 w 2731284"/>
              <a:gd name="connsiteY15" fmla="*/ 1114741 h 4412138"/>
              <a:gd name="connsiteX16" fmla="*/ 531547 w 2731284"/>
              <a:gd name="connsiteY16" fmla="*/ 1105671 h 4412138"/>
              <a:gd name="connsiteX17" fmla="*/ 441574 w 2731284"/>
              <a:gd name="connsiteY17" fmla="*/ 1096601 h 4412138"/>
              <a:gd name="connsiteX18" fmla="*/ 0 w 2731284"/>
              <a:gd name="connsiteY18" fmla="*/ 554808 h 4412138"/>
              <a:gd name="connsiteX19" fmla="*/ 553028 w 2731284"/>
              <a:gd name="connsiteY19" fmla="*/ 1780 h 4412138"/>
              <a:gd name="connsiteX20" fmla="*/ 563838 w 2731284"/>
              <a:gd name="connsiteY20" fmla="*/ 2870 h 4412138"/>
              <a:gd name="connsiteX21" fmla="*/ 563838 w 2731284"/>
              <a:gd name="connsiteY21" fmla="*/ 0 h 4412138"/>
              <a:gd name="connsiteX0" fmla="*/ 563838 w 2731284"/>
              <a:gd name="connsiteY0" fmla="*/ 0 h 4403486"/>
              <a:gd name="connsiteX1" fmla="*/ 755456 w 2731284"/>
              <a:gd name="connsiteY1" fmla="*/ 9676 h 4403486"/>
              <a:gd name="connsiteX2" fmla="*/ 2731284 w 2731284"/>
              <a:gd name="connsiteY2" fmla="*/ 2199166 h 4403486"/>
              <a:gd name="connsiteX3" fmla="*/ 755456 w 2731284"/>
              <a:gd name="connsiteY3" fmla="*/ 4388656 h 4403486"/>
              <a:gd name="connsiteX4" fmla="*/ 553028 w 2731284"/>
              <a:gd name="connsiteY4" fmla="*/ 4403486 h 4403486"/>
              <a:gd name="connsiteX5" fmla="*/ 0 w 2731284"/>
              <a:gd name="connsiteY5" fmla="*/ 3850458 h 4403486"/>
              <a:gd name="connsiteX6" fmla="*/ 441574 w 2731284"/>
              <a:gd name="connsiteY6" fmla="*/ 3308666 h 4403486"/>
              <a:gd name="connsiteX7" fmla="*/ 531547 w 2731284"/>
              <a:gd name="connsiteY7" fmla="*/ 3299596 h 4403486"/>
              <a:gd name="connsiteX8" fmla="*/ 441574 w 2731284"/>
              <a:gd name="connsiteY8" fmla="*/ 3290526 h 4403486"/>
              <a:gd name="connsiteX9" fmla="*/ 0 w 2731284"/>
              <a:gd name="connsiteY9" fmla="*/ 2748733 h 4403486"/>
              <a:gd name="connsiteX10" fmla="*/ 441574 w 2731284"/>
              <a:gd name="connsiteY10" fmla="*/ 2206941 h 4403486"/>
              <a:gd name="connsiteX11" fmla="*/ 484304 w 2731284"/>
              <a:gd name="connsiteY11" fmla="*/ 2202633 h 4403486"/>
              <a:gd name="connsiteX12" fmla="*/ 441574 w 2731284"/>
              <a:gd name="connsiteY12" fmla="*/ 2198326 h 4403486"/>
              <a:gd name="connsiteX13" fmla="*/ 0 w 2731284"/>
              <a:gd name="connsiteY13" fmla="*/ 1656533 h 4403486"/>
              <a:gd name="connsiteX14" fmla="*/ 441574 w 2731284"/>
              <a:gd name="connsiteY14" fmla="*/ 1114741 h 4403486"/>
              <a:gd name="connsiteX15" fmla="*/ 531547 w 2731284"/>
              <a:gd name="connsiteY15" fmla="*/ 1105671 h 4403486"/>
              <a:gd name="connsiteX16" fmla="*/ 441574 w 2731284"/>
              <a:gd name="connsiteY16" fmla="*/ 1096601 h 4403486"/>
              <a:gd name="connsiteX17" fmla="*/ 0 w 2731284"/>
              <a:gd name="connsiteY17" fmla="*/ 554808 h 4403486"/>
              <a:gd name="connsiteX18" fmla="*/ 553028 w 2731284"/>
              <a:gd name="connsiteY18" fmla="*/ 1780 h 4403486"/>
              <a:gd name="connsiteX19" fmla="*/ 563838 w 2731284"/>
              <a:gd name="connsiteY19" fmla="*/ 2870 h 4403486"/>
              <a:gd name="connsiteX20" fmla="*/ 563838 w 2731284"/>
              <a:gd name="connsiteY20" fmla="*/ 0 h 4403486"/>
              <a:gd name="connsiteX0" fmla="*/ 563838 w 2731284"/>
              <a:gd name="connsiteY0" fmla="*/ 0 h 4403486"/>
              <a:gd name="connsiteX1" fmla="*/ 755456 w 2731284"/>
              <a:gd name="connsiteY1" fmla="*/ 9676 h 4403486"/>
              <a:gd name="connsiteX2" fmla="*/ 2731284 w 2731284"/>
              <a:gd name="connsiteY2" fmla="*/ 2199166 h 4403486"/>
              <a:gd name="connsiteX3" fmla="*/ 755456 w 2731284"/>
              <a:gd name="connsiteY3" fmla="*/ 4388656 h 4403486"/>
              <a:gd name="connsiteX4" fmla="*/ 553028 w 2731284"/>
              <a:gd name="connsiteY4" fmla="*/ 4403486 h 4403486"/>
              <a:gd name="connsiteX5" fmla="*/ 0 w 2731284"/>
              <a:gd name="connsiteY5" fmla="*/ 3850458 h 4403486"/>
              <a:gd name="connsiteX6" fmla="*/ 441574 w 2731284"/>
              <a:gd name="connsiteY6" fmla="*/ 3308666 h 4403486"/>
              <a:gd name="connsiteX7" fmla="*/ 531547 w 2731284"/>
              <a:gd name="connsiteY7" fmla="*/ 3299596 h 4403486"/>
              <a:gd name="connsiteX8" fmla="*/ 441574 w 2731284"/>
              <a:gd name="connsiteY8" fmla="*/ 3290526 h 4403486"/>
              <a:gd name="connsiteX9" fmla="*/ 0 w 2731284"/>
              <a:gd name="connsiteY9" fmla="*/ 2748733 h 4403486"/>
              <a:gd name="connsiteX10" fmla="*/ 441574 w 2731284"/>
              <a:gd name="connsiteY10" fmla="*/ 2206941 h 4403486"/>
              <a:gd name="connsiteX11" fmla="*/ 484304 w 2731284"/>
              <a:gd name="connsiteY11" fmla="*/ 2202633 h 4403486"/>
              <a:gd name="connsiteX12" fmla="*/ 441574 w 2731284"/>
              <a:gd name="connsiteY12" fmla="*/ 2198326 h 4403486"/>
              <a:gd name="connsiteX13" fmla="*/ 0 w 2731284"/>
              <a:gd name="connsiteY13" fmla="*/ 1656533 h 4403486"/>
              <a:gd name="connsiteX14" fmla="*/ 441574 w 2731284"/>
              <a:gd name="connsiteY14" fmla="*/ 1114741 h 4403486"/>
              <a:gd name="connsiteX15" fmla="*/ 531547 w 2731284"/>
              <a:gd name="connsiteY15" fmla="*/ 1105671 h 4403486"/>
              <a:gd name="connsiteX16" fmla="*/ 441574 w 2731284"/>
              <a:gd name="connsiteY16" fmla="*/ 1096601 h 4403486"/>
              <a:gd name="connsiteX17" fmla="*/ 0 w 2731284"/>
              <a:gd name="connsiteY17" fmla="*/ 554808 h 4403486"/>
              <a:gd name="connsiteX18" fmla="*/ 553028 w 2731284"/>
              <a:gd name="connsiteY18" fmla="*/ 1780 h 4403486"/>
              <a:gd name="connsiteX19" fmla="*/ 563838 w 2731284"/>
              <a:gd name="connsiteY19" fmla="*/ 2870 h 4403486"/>
              <a:gd name="connsiteX20" fmla="*/ 563838 w 2731284"/>
              <a:gd name="connsiteY20" fmla="*/ 0 h 4403486"/>
              <a:gd name="connsiteX0" fmla="*/ 563838 w 2731284"/>
              <a:gd name="connsiteY0" fmla="*/ 0 h 4404466"/>
              <a:gd name="connsiteX1" fmla="*/ 755456 w 2731284"/>
              <a:gd name="connsiteY1" fmla="*/ 9676 h 4404466"/>
              <a:gd name="connsiteX2" fmla="*/ 2731284 w 2731284"/>
              <a:gd name="connsiteY2" fmla="*/ 2199166 h 4404466"/>
              <a:gd name="connsiteX3" fmla="*/ 755456 w 2731284"/>
              <a:gd name="connsiteY3" fmla="*/ 4388656 h 4404466"/>
              <a:gd name="connsiteX4" fmla="*/ 553028 w 2731284"/>
              <a:gd name="connsiteY4" fmla="*/ 4403486 h 4404466"/>
              <a:gd name="connsiteX5" fmla="*/ 0 w 2731284"/>
              <a:gd name="connsiteY5" fmla="*/ 3850458 h 4404466"/>
              <a:gd name="connsiteX6" fmla="*/ 441574 w 2731284"/>
              <a:gd name="connsiteY6" fmla="*/ 3308666 h 4404466"/>
              <a:gd name="connsiteX7" fmla="*/ 531547 w 2731284"/>
              <a:gd name="connsiteY7" fmla="*/ 3299596 h 4404466"/>
              <a:gd name="connsiteX8" fmla="*/ 441574 w 2731284"/>
              <a:gd name="connsiteY8" fmla="*/ 3290526 h 4404466"/>
              <a:gd name="connsiteX9" fmla="*/ 0 w 2731284"/>
              <a:gd name="connsiteY9" fmla="*/ 2748733 h 4404466"/>
              <a:gd name="connsiteX10" fmla="*/ 441574 w 2731284"/>
              <a:gd name="connsiteY10" fmla="*/ 2206941 h 4404466"/>
              <a:gd name="connsiteX11" fmla="*/ 484304 w 2731284"/>
              <a:gd name="connsiteY11" fmla="*/ 2202633 h 4404466"/>
              <a:gd name="connsiteX12" fmla="*/ 441574 w 2731284"/>
              <a:gd name="connsiteY12" fmla="*/ 2198326 h 4404466"/>
              <a:gd name="connsiteX13" fmla="*/ 0 w 2731284"/>
              <a:gd name="connsiteY13" fmla="*/ 1656533 h 4404466"/>
              <a:gd name="connsiteX14" fmla="*/ 441574 w 2731284"/>
              <a:gd name="connsiteY14" fmla="*/ 1114741 h 4404466"/>
              <a:gd name="connsiteX15" fmla="*/ 531547 w 2731284"/>
              <a:gd name="connsiteY15" fmla="*/ 1105671 h 4404466"/>
              <a:gd name="connsiteX16" fmla="*/ 441574 w 2731284"/>
              <a:gd name="connsiteY16" fmla="*/ 1096601 h 4404466"/>
              <a:gd name="connsiteX17" fmla="*/ 0 w 2731284"/>
              <a:gd name="connsiteY17" fmla="*/ 554808 h 4404466"/>
              <a:gd name="connsiteX18" fmla="*/ 553028 w 2731284"/>
              <a:gd name="connsiteY18" fmla="*/ 1780 h 4404466"/>
              <a:gd name="connsiteX19" fmla="*/ 563838 w 2731284"/>
              <a:gd name="connsiteY19" fmla="*/ 2870 h 4404466"/>
              <a:gd name="connsiteX20" fmla="*/ 563838 w 2731284"/>
              <a:gd name="connsiteY20" fmla="*/ 0 h 4404466"/>
              <a:gd name="connsiteX0" fmla="*/ 563838 w 2731284"/>
              <a:gd name="connsiteY0" fmla="*/ 0 h 4405270"/>
              <a:gd name="connsiteX1" fmla="*/ 755456 w 2731284"/>
              <a:gd name="connsiteY1" fmla="*/ 9676 h 4405270"/>
              <a:gd name="connsiteX2" fmla="*/ 2731284 w 2731284"/>
              <a:gd name="connsiteY2" fmla="*/ 2199166 h 4405270"/>
              <a:gd name="connsiteX3" fmla="*/ 755456 w 2731284"/>
              <a:gd name="connsiteY3" fmla="*/ 4388656 h 4405270"/>
              <a:gd name="connsiteX4" fmla="*/ 553028 w 2731284"/>
              <a:gd name="connsiteY4" fmla="*/ 4403486 h 4405270"/>
              <a:gd name="connsiteX5" fmla="*/ 0 w 2731284"/>
              <a:gd name="connsiteY5" fmla="*/ 3850458 h 4405270"/>
              <a:gd name="connsiteX6" fmla="*/ 441574 w 2731284"/>
              <a:gd name="connsiteY6" fmla="*/ 3308666 h 4405270"/>
              <a:gd name="connsiteX7" fmla="*/ 531547 w 2731284"/>
              <a:gd name="connsiteY7" fmla="*/ 3299596 h 4405270"/>
              <a:gd name="connsiteX8" fmla="*/ 441574 w 2731284"/>
              <a:gd name="connsiteY8" fmla="*/ 3290526 h 4405270"/>
              <a:gd name="connsiteX9" fmla="*/ 0 w 2731284"/>
              <a:gd name="connsiteY9" fmla="*/ 2748733 h 4405270"/>
              <a:gd name="connsiteX10" fmla="*/ 441574 w 2731284"/>
              <a:gd name="connsiteY10" fmla="*/ 2206941 h 4405270"/>
              <a:gd name="connsiteX11" fmla="*/ 484304 w 2731284"/>
              <a:gd name="connsiteY11" fmla="*/ 2202633 h 4405270"/>
              <a:gd name="connsiteX12" fmla="*/ 441574 w 2731284"/>
              <a:gd name="connsiteY12" fmla="*/ 2198326 h 4405270"/>
              <a:gd name="connsiteX13" fmla="*/ 0 w 2731284"/>
              <a:gd name="connsiteY13" fmla="*/ 1656533 h 4405270"/>
              <a:gd name="connsiteX14" fmla="*/ 441574 w 2731284"/>
              <a:gd name="connsiteY14" fmla="*/ 1114741 h 4405270"/>
              <a:gd name="connsiteX15" fmla="*/ 531547 w 2731284"/>
              <a:gd name="connsiteY15" fmla="*/ 1105671 h 4405270"/>
              <a:gd name="connsiteX16" fmla="*/ 441574 w 2731284"/>
              <a:gd name="connsiteY16" fmla="*/ 1096601 h 4405270"/>
              <a:gd name="connsiteX17" fmla="*/ 0 w 2731284"/>
              <a:gd name="connsiteY17" fmla="*/ 554808 h 4405270"/>
              <a:gd name="connsiteX18" fmla="*/ 553028 w 2731284"/>
              <a:gd name="connsiteY18" fmla="*/ 1780 h 4405270"/>
              <a:gd name="connsiteX19" fmla="*/ 563838 w 2731284"/>
              <a:gd name="connsiteY19" fmla="*/ 2870 h 4405270"/>
              <a:gd name="connsiteX20" fmla="*/ 563838 w 2731284"/>
              <a:gd name="connsiteY20" fmla="*/ 0 h 4405270"/>
              <a:gd name="connsiteX0" fmla="*/ 563838 w 2731284"/>
              <a:gd name="connsiteY0" fmla="*/ 0 h 4406620"/>
              <a:gd name="connsiteX1" fmla="*/ 755456 w 2731284"/>
              <a:gd name="connsiteY1" fmla="*/ 9676 h 4406620"/>
              <a:gd name="connsiteX2" fmla="*/ 2731284 w 2731284"/>
              <a:gd name="connsiteY2" fmla="*/ 2199166 h 4406620"/>
              <a:gd name="connsiteX3" fmla="*/ 755456 w 2731284"/>
              <a:gd name="connsiteY3" fmla="*/ 4388656 h 4406620"/>
              <a:gd name="connsiteX4" fmla="*/ 553028 w 2731284"/>
              <a:gd name="connsiteY4" fmla="*/ 4403486 h 4406620"/>
              <a:gd name="connsiteX5" fmla="*/ 0 w 2731284"/>
              <a:gd name="connsiteY5" fmla="*/ 3850458 h 4406620"/>
              <a:gd name="connsiteX6" fmla="*/ 441574 w 2731284"/>
              <a:gd name="connsiteY6" fmla="*/ 3308666 h 4406620"/>
              <a:gd name="connsiteX7" fmla="*/ 531547 w 2731284"/>
              <a:gd name="connsiteY7" fmla="*/ 3299596 h 4406620"/>
              <a:gd name="connsiteX8" fmla="*/ 441574 w 2731284"/>
              <a:gd name="connsiteY8" fmla="*/ 3290526 h 4406620"/>
              <a:gd name="connsiteX9" fmla="*/ 0 w 2731284"/>
              <a:gd name="connsiteY9" fmla="*/ 2748733 h 4406620"/>
              <a:gd name="connsiteX10" fmla="*/ 441574 w 2731284"/>
              <a:gd name="connsiteY10" fmla="*/ 2206941 h 4406620"/>
              <a:gd name="connsiteX11" fmla="*/ 484304 w 2731284"/>
              <a:gd name="connsiteY11" fmla="*/ 2202633 h 4406620"/>
              <a:gd name="connsiteX12" fmla="*/ 441574 w 2731284"/>
              <a:gd name="connsiteY12" fmla="*/ 2198326 h 4406620"/>
              <a:gd name="connsiteX13" fmla="*/ 0 w 2731284"/>
              <a:gd name="connsiteY13" fmla="*/ 1656533 h 4406620"/>
              <a:gd name="connsiteX14" fmla="*/ 441574 w 2731284"/>
              <a:gd name="connsiteY14" fmla="*/ 1114741 h 4406620"/>
              <a:gd name="connsiteX15" fmla="*/ 531547 w 2731284"/>
              <a:gd name="connsiteY15" fmla="*/ 1105671 h 4406620"/>
              <a:gd name="connsiteX16" fmla="*/ 441574 w 2731284"/>
              <a:gd name="connsiteY16" fmla="*/ 1096601 h 4406620"/>
              <a:gd name="connsiteX17" fmla="*/ 0 w 2731284"/>
              <a:gd name="connsiteY17" fmla="*/ 554808 h 4406620"/>
              <a:gd name="connsiteX18" fmla="*/ 553028 w 2731284"/>
              <a:gd name="connsiteY18" fmla="*/ 1780 h 4406620"/>
              <a:gd name="connsiteX19" fmla="*/ 563838 w 2731284"/>
              <a:gd name="connsiteY19" fmla="*/ 2870 h 4406620"/>
              <a:gd name="connsiteX20" fmla="*/ 563838 w 2731284"/>
              <a:gd name="connsiteY20" fmla="*/ 0 h 4406620"/>
              <a:gd name="connsiteX0" fmla="*/ 563838 w 2731284"/>
              <a:gd name="connsiteY0" fmla="*/ 0 h 4407178"/>
              <a:gd name="connsiteX1" fmla="*/ 755456 w 2731284"/>
              <a:gd name="connsiteY1" fmla="*/ 9676 h 4407178"/>
              <a:gd name="connsiteX2" fmla="*/ 2731284 w 2731284"/>
              <a:gd name="connsiteY2" fmla="*/ 2199166 h 4407178"/>
              <a:gd name="connsiteX3" fmla="*/ 755456 w 2731284"/>
              <a:gd name="connsiteY3" fmla="*/ 4388656 h 4407178"/>
              <a:gd name="connsiteX4" fmla="*/ 553028 w 2731284"/>
              <a:gd name="connsiteY4" fmla="*/ 4403486 h 4407178"/>
              <a:gd name="connsiteX5" fmla="*/ 0 w 2731284"/>
              <a:gd name="connsiteY5" fmla="*/ 3850458 h 4407178"/>
              <a:gd name="connsiteX6" fmla="*/ 441574 w 2731284"/>
              <a:gd name="connsiteY6" fmla="*/ 3308666 h 4407178"/>
              <a:gd name="connsiteX7" fmla="*/ 531547 w 2731284"/>
              <a:gd name="connsiteY7" fmla="*/ 3299596 h 4407178"/>
              <a:gd name="connsiteX8" fmla="*/ 441574 w 2731284"/>
              <a:gd name="connsiteY8" fmla="*/ 3290526 h 4407178"/>
              <a:gd name="connsiteX9" fmla="*/ 0 w 2731284"/>
              <a:gd name="connsiteY9" fmla="*/ 2748733 h 4407178"/>
              <a:gd name="connsiteX10" fmla="*/ 441574 w 2731284"/>
              <a:gd name="connsiteY10" fmla="*/ 2206941 h 4407178"/>
              <a:gd name="connsiteX11" fmla="*/ 484304 w 2731284"/>
              <a:gd name="connsiteY11" fmla="*/ 2202633 h 4407178"/>
              <a:gd name="connsiteX12" fmla="*/ 441574 w 2731284"/>
              <a:gd name="connsiteY12" fmla="*/ 2198326 h 4407178"/>
              <a:gd name="connsiteX13" fmla="*/ 0 w 2731284"/>
              <a:gd name="connsiteY13" fmla="*/ 1656533 h 4407178"/>
              <a:gd name="connsiteX14" fmla="*/ 441574 w 2731284"/>
              <a:gd name="connsiteY14" fmla="*/ 1114741 h 4407178"/>
              <a:gd name="connsiteX15" fmla="*/ 531547 w 2731284"/>
              <a:gd name="connsiteY15" fmla="*/ 1105671 h 4407178"/>
              <a:gd name="connsiteX16" fmla="*/ 441574 w 2731284"/>
              <a:gd name="connsiteY16" fmla="*/ 1096601 h 4407178"/>
              <a:gd name="connsiteX17" fmla="*/ 0 w 2731284"/>
              <a:gd name="connsiteY17" fmla="*/ 554808 h 4407178"/>
              <a:gd name="connsiteX18" fmla="*/ 553028 w 2731284"/>
              <a:gd name="connsiteY18" fmla="*/ 1780 h 4407178"/>
              <a:gd name="connsiteX19" fmla="*/ 563838 w 2731284"/>
              <a:gd name="connsiteY19" fmla="*/ 2870 h 4407178"/>
              <a:gd name="connsiteX20" fmla="*/ 563838 w 2731284"/>
              <a:gd name="connsiteY20" fmla="*/ 0 h 4407178"/>
              <a:gd name="connsiteX0" fmla="*/ 563838 w 2731284"/>
              <a:gd name="connsiteY0" fmla="*/ 0 h 4406620"/>
              <a:gd name="connsiteX1" fmla="*/ 755456 w 2731284"/>
              <a:gd name="connsiteY1" fmla="*/ 9676 h 4406620"/>
              <a:gd name="connsiteX2" fmla="*/ 2731284 w 2731284"/>
              <a:gd name="connsiteY2" fmla="*/ 2199166 h 4406620"/>
              <a:gd name="connsiteX3" fmla="*/ 755456 w 2731284"/>
              <a:gd name="connsiteY3" fmla="*/ 4388656 h 4406620"/>
              <a:gd name="connsiteX4" fmla="*/ 553028 w 2731284"/>
              <a:gd name="connsiteY4" fmla="*/ 4403486 h 4406620"/>
              <a:gd name="connsiteX5" fmla="*/ 0 w 2731284"/>
              <a:gd name="connsiteY5" fmla="*/ 3850458 h 4406620"/>
              <a:gd name="connsiteX6" fmla="*/ 441574 w 2731284"/>
              <a:gd name="connsiteY6" fmla="*/ 3308666 h 4406620"/>
              <a:gd name="connsiteX7" fmla="*/ 531547 w 2731284"/>
              <a:gd name="connsiteY7" fmla="*/ 3299596 h 4406620"/>
              <a:gd name="connsiteX8" fmla="*/ 441574 w 2731284"/>
              <a:gd name="connsiteY8" fmla="*/ 3290526 h 4406620"/>
              <a:gd name="connsiteX9" fmla="*/ 0 w 2731284"/>
              <a:gd name="connsiteY9" fmla="*/ 2748733 h 4406620"/>
              <a:gd name="connsiteX10" fmla="*/ 441574 w 2731284"/>
              <a:gd name="connsiteY10" fmla="*/ 2206941 h 4406620"/>
              <a:gd name="connsiteX11" fmla="*/ 484304 w 2731284"/>
              <a:gd name="connsiteY11" fmla="*/ 2202633 h 4406620"/>
              <a:gd name="connsiteX12" fmla="*/ 441574 w 2731284"/>
              <a:gd name="connsiteY12" fmla="*/ 2198326 h 4406620"/>
              <a:gd name="connsiteX13" fmla="*/ 0 w 2731284"/>
              <a:gd name="connsiteY13" fmla="*/ 1656533 h 4406620"/>
              <a:gd name="connsiteX14" fmla="*/ 441574 w 2731284"/>
              <a:gd name="connsiteY14" fmla="*/ 1114741 h 4406620"/>
              <a:gd name="connsiteX15" fmla="*/ 531547 w 2731284"/>
              <a:gd name="connsiteY15" fmla="*/ 1105671 h 4406620"/>
              <a:gd name="connsiteX16" fmla="*/ 441574 w 2731284"/>
              <a:gd name="connsiteY16" fmla="*/ 1096601 h 4406620"/>
              <a:gd name="connsiteX17" fmla="*/ 0 w 2731284"/>
              <a:gd name="connsiteY17" fmla="*/ 554808 h 4406620"/>
              <a:gd name="connsiteX18" fmla="*/ 553028 w 2731284"/>
              <a:gd name="connsiteY18" fmla="*/ 1780 h 4406620"/>
              <a:gd name="connsiteX19" fmla="*/ 563838 w 2731284"/>
              <a:gd name="connsiteY19" fmla="*/ 2870 h 4406620"/>
              <a:gd name="connsiteX20" fmla="*/ 563838 w 2731284"/>
              <a:gd name="connsiteY20" fmla="*/ 0 h 4406620"/>
              <a:gd name="connsiteX0" fmla="*/ 563838 w 2731284"/>
              <a:gd name="connsiteY0" fmla="*/ 0 h 4403486"/>
              <a:gd name="connsiteX1" fmla="*/ 755456 w 2731284"/>
              <a:gd name="connsiteY1" fmla="*/ 9676 h 4403486"/>
              <a:gd name="connsiteX2" fmla="*/ 2731284 w 2731284"/>
              <a:gd name="connsiteY2" fmla="*/ 2199166 h 4403486"/>
              <a:gd name="connsiteX3" fmla="*/ 755456 w 2731284"/>
              <a:gd name="connsiteY3" fmla="*/ 4388656 h 4403486"/>
              <a:gd name="connsiteX4" fmla="*/ 553028 w 2731284"/>
              <a:gd name="connsiteY4" fmla="*/ 4403486 h 4403486"/>
              <a:gd name="connsiteX5" fmla="*/ 0 w 2731284"/>
              <a:gd name="connsiteY5" fmla="*/ 3850458 h 4403486"/>
              <a:gd name="connsiteX6" fmla="*/ 441574 w 2731284"/>
              <a:gd name="connsiteY6" fmla="*/ 3308666 h 4403486"/>
              <a:gd name="connsiteX7" fmla="*/ 531547 w 2731284"/>
              <a:gd name="connsiteY7" fmla="*/ 3299596 h 4403486"/>
              <a:gd name="connsiteX8" fmla="*/ 441574 w 2731284"/>
              <a:gd name="connsiteY8" fmla="*/ 3290526 h 4403486"/>
              <a:gd name="connsiteX9" fmla="*/ 0 w 2731284"/>
              <a:gd name="connsiteY9" fmla="*/ 2748733 h 4403486"/>
              <a:gd name="connsiteX10" fmla="*/ 441574 w 2731284"/>
              <a:gd name="connsiteY10" fmla="*/ 2206941 h 4403486"/>
              <a:gd name="connsiteX11" fmla="*/ 484304 w 2731284"/>
              <a:gd name="connsiteY11" fmla="*/ 2202633 h 4403486"/>
              <a:gd name="connsiteX12" fmla="*/ 441574 w 2731284"/>
              <a:gd name="connsiteY12" fmla="*/ 2198326 h 4403486"/>
              <a:gd name="connsiteX13" fmla="*/ 0 w 2731284"/>
              <a:gd name="connsiteY13" fmla="*/ 1656533 h 4403486"/>
              <a:gd name="connsiteX14" fmla="*/ 441574 w 2731284"/>
              <a:gd name="connsiteY14" fmla="*/ 1114741 h 4403486"/>
              <a:gd name="connsiteX15" fmla="*/ 531547 w 2731284"/>
              <a:gd name="connsiteY15" fmla="*/ 1105671 h 4403486"/>
              <a:gd name="connsiteX16" fmla="*/ 441574 w 2731284"/>
              <a:gd name="connsiteY16" fmla="*/ 1096601 h 4403486"/>
              <a:gd name="connsiteX17" fmla="*/ 0 w 2731284"/>
              <a:gd name="connsiteY17" fmla="*/ 554808 h 4403486"/>
              <a:gd name="connsiteX18" fmla="*/ 553028 w 2731284"/>
              <a:gd name="connsiteY18" fmla="*/ 1780 h 4403486"/>
              <a:gd name="connsiteX19" fmla="*/ 563838 w 2731284"/>
              <a:gd name="connsiteY19" fmla="*/ 2870 h 4403486"/>
              <a:gd name="connsiteX20" fmla="*/ 563838 w 2731284"/>
              <a:gd name="connsiteY20" fmla="*/ 0 h 4403486"/>
              <a:gd name="connsiteX0" fmla="*/ 563838 w 2731284"/>
              <a:gd name="connsiteY0" fmla="*/ 618 h 4404104"/>
              <a:gd name="connsiteX1" fmla="*/ 755456 w 2731284"/>
              <a:gd name="connsiteY1" fmla="*/ 10294 h 4404104"/>
              <a:gd name="connsiteX2" fmla="*/ 2731284 w 2731284"/>
              <a:gd name="connsiteY2" fmla="*/ 2199784 h 4404104"/>
              <a:gd name="connsiteX3" fmla="*/ 755456 w 2731284"/>
              <a:gd name="connsiteY3" fmla="*/ 4389274 h 4404104"/>
              <a:gd name="connsiteX4" fmla="*/ 553028 w 2731284"/>
              <a:gd name="connsiteY4" fmla="*/ 4404104 h 4404104"/>
              <a:gd name="connsiteX5" fmla="*/ 0 w 2731284"/>
              <a:gd name="connsiteY5" fmla="*/ 3851076 h 4404104"/>
              <a:gd name="connsiteX6" fmla="*/ 441574 w 2731284"/>
              <a:gd name="connsiteY6" fmla="*/ 3309284 h 4404104"/>
              <a:gd name="connsiteX7" fmla="*/ 531547 w 2731284"/>
              <a:gd name="connsiteY7" fmla="*/ 3300214 h 4404104"/>
              <a:gd name="connsiteX8" fmla="*/ 441574 w 2731284"/>
              <a:gd name="connsiteY8" fmla="*/ 3291144 h 4404104"/>
              <a:gd name="connsiteX9" fmla="*/ 0 w 2731284"/>
              <a:gd name="connsiteY9" fmla="*/ 2749351 h 4404104"/>
              <a:gd name="connsiteX10" fmla="*/ 441574 w 2731284"/>
              <a:gd name="connsiteY10" fmla="*/ 2207559 h 4404104"/>
              <a:gd name="connsiteX11" fmla="*/ 484304 w 2731284"/>
              <a:gd name="connsiteY11" fmla="*/ 2203251 h 4404104"/>
              <a:gd name="connsiteX12" fmla="*/ 441574 w 2731284"/>
              <a:gd name="connsiteY12" fmla="*/ 2198944 h 4404104"/>
              <a:gd name="connsiteX13" fmla="*/ 0 w 2731284"/>
              <a:gd name="connsiteY13" fmla="*/ 1657151 h 4404104"/>
              <a:gd name="connsiteX14" fmla="*/ 441574 w 2731284"/>
              <a:gd name="connsiteY14" fmla="*/ 1115359 h 4404104"/>
              <a:gd name="connsiteX15" fmla="*/ 531547 w 2731284"/>
              <a:gd name="connsiteY15" fmla="*/ 1106289 h 4404104"/>
              <a:gd name="connsiteX16" fmla="*/ 441574 w 2731284"/>
              <a:gd name="connsiteY16" fmla="*/ 1097219 h 4404104"/>
              <a:gd name="connsiteX17" fmla="*/ 0 w 2731284"/>
              <a:gd name="connsiteY17" fmla="*/ 555426 h 4404104"/>
              <a:gd name="connsiteX18" fmla="*/ 553028 w 2731284"/>
              <a:gd name="connsiteY18" fmla="*/ 2398 h 4404104"/>
              <a:gd name="connsiteX19" fmla="*/ 563838 w 2731284"/>
              <a:gd name="connsiteY19" fmla="*/ 3488 h 4404104"/>
              <a:gd name="connsiteX20" fmla="*/ 563838 w 2731284"/>
              <a:gd name="connsiteY20" fmla="*/ 618 h 4404104"/>
              <a:gd name="connsiteX0" fmla="*/ 652738 w 2731284"/>
              <a:gd name="connsiteY0" fmla="*/ 265 h 4419626"/>
              <a:gd name="connsiteX1" fmla="*/ 755456 w 2731284"/>
              <a:gd name="connsiteY1" fmla="*/ 25816 h 4419626"/>
              <a:gd name="connsiteX2" fmla="*/ 2731284 w 2731284"/>
              <a:gd name="connsiteY2" fmla="*/ 2215306 h 4419626"/>
              <a:gd name="connsiteX3" fmla="*/ 755456 w 2731284"/>
              <a:gd name="connsiteY3" fmla="*/ 4404796 h 4419626"/>
              <a:gd name="connsiteX4" fmla="*/ 553028 w 2731284"/>
              <a:gd name="connsiteY4" fmla="*/ 4419626 h 4419626"/>
              <a:gd name="connsiteX5" fmla="*/ 0 w 2731284"/>
              <a:gd name="connsiteY5" fmla="*/ 3866598 h 4419626"/>
              <a:gd name="connsiteX6" fmla="*/ 441574 w 2731284"/>
              <a:gd name="connsiteY6" fmla="*/ 3324806 h 4419626"/>
              <a:gd name="connsiteX7" fmla="*/ 531547 w 2731284"/>
              <a:gd name="connsiteY7" fmla="*/ 3315736 h 4419626"/>
              <a:gd name="connsiteX8" fmla="*/ 441574 w 2731284"/>
              <a:gd name="connsiteY8" fmla="*/ 3306666 h 4419626"/>
              <a:gd name="connsiteX9" fmla="*/ 0 w 2731284"/>
              <a:gd name="connsiteY9" fmla="*/ 2764873 h 4419626"/>
              <a:gd name="connsiteX10" fmla="*/ 441574 w 2731284"/>
              <a:gd name="connsiteY10" fmla="*/ 2223081 h 4419626"/>
              <a:gd name="connsiteX11" fmla="*/ 484304 w 2731284"/>
              <a:gd name="connsiteY11" fmla="*/ 2218773 h 4419626"/>
              <a:gd name="connsiteX12" fmla="*/ 441574 w 2731284"/>
              <a:gd name="connsiteY12" fmla="*/ 2214466 h 4419626"/>
              <a:gd name="connsiteX13" fmla="*/ 0 w 2731284"/>
              <a:gd name="connsiteY13" fmla="*/ 1672673 h 4419626"/>
              <a:gd name="connsiteX14" fmla="*/ 441574 w 2731284"/>
              <a:gd name="connsiteY14" fmla="*/ 1130881 h 4419626"/>
              <a:gd name="connsiteX15" fmla="*/ 531547 w 2731284"/>
              <a:gd name="connsiteY15" fmla="*/ 1121811 h 4419626"/>
              <a:gd name="connsiteX16" fmla="*/ 441574 w 2731284"/>
              <a:gd name="connsiteY16" fmla="*/ 1112741 h 4419626"/>
              <a:gd name="connsiteX17" fmla="*/ 0 w 2731284"/>
              <a:gd name="connsiteY17" fmla="*/ 570948 h 4419626"/>
              <a:gd name="connsiteX18" fmla="*/ 553028 w 2731284"/>
              <a:gd name="connsiteY18" fmla="*/ 17920 h 4419626"/>
              <a:gd name="connsiteX19" fmla="*/ 563838 w 2731284"/>
              <a:gd name="connsiteY19" fmla="*/ 19010 h 4419626"/>
              <a:gd name="connsiteX20" fmla="*/ 652738 w 2731284"/>
              <a:gd name="connsiteY20" fmla="*/ 265 h 4419626"/>
              <a:gd name="connsiteX0" fmla="*/ 563838 w 2731284"/>
              <a:gd name="connsiteY0" fmla="*/ 1090 h 4401706"/>
              <a:gd name="connsiteX1" fmla="*/ 755456 w 2731284"/>
              <a:gd name="connsiteY1" fmla="*/ 7896 h 4401706"/>
              <a:gd name="connsiteX2" fmla="*/ 2731284 w 2731284"/>
              <a:gd name="connsiteY2" fmla="*/ 2197386 h 4401706"/>
              <a:gd name="connsiteX3" fmla="*/ 755456 w 2731284"/>
              <a:gd name="connsiteY3" fmla="*/ 4386876 h 4401706"/>
              <a:gd name="connsiteX4" fmla="*/ 553028 w 2731284"/>
              <a:gd name="connsiteY4" fmla="*/ 4401706 h 4401706"/>
              <a:gd name="connsiteX5" fmla="*/ 0 w 2731284"/>
              <a:gd name="connsiteY5" fmla="*/ 3848678 h 4401706"/>
              <a:gd name="connsiteX6" fmla="*/ 441574 w 2731284"/>
              <a:gd name="connsiteY6" fmla="*/ 3306886 h 4401706"/>
              <a:gd name="connsiteX7" fmla="*/ 531547 w 2731284"/>
              <a:gd name="connsiteY7" fmla="*/ 3297816 h 4401706"/>
              <a:gd name="connsiteX8" fmla="*/ 441574 w 2731284"/>
              <a:gd name="connsiteY8" fmla="*/ 3288746 h 4401706"/>
              <a:gd name="connsiteX9" fmla="*/ 0 w 2731284"/>
              <a:gd name="connsiteY9" fmla="*/ 2746953 h 4401706"/>
              <a:gd name="connsiteX10" fmla="*/ 441574 w 2731284"/>
              <a:gd name="connsiteY10" fmla="*/ 2205161 h 4401706"/>
              <a:gd name="connsiteX11" fmla="*/ 484304 w 2731284"/>
              <a:gd name="connsiteY11" fmla="*/ 2200853 h 4401706"/>
              <a:gd name="connsiteX12" fmla="*/ 441574 w 2731284"/>
              <a:gd name="connsiteY12" fmla="*/ 2196546 h 4401706"/>
              <a:gd name="connsiteX13" fmla="*/ 0 w 2731284"/>
              <a:gd name="connsiteY13" fmla="*/ 1654753 h 4401706"/>
              <a:gd name="connsiteX14" fmla="*/ 441574 w 2731284"/>
              <a:gd name="connsiteY14" fmla="*/ 1112961 h 4401706"/>
              <a:gd name="connsiteX15" fmla="*/ 531547 w 2731284"/>
              <a:gd name="connsiteY15" fmla="*/ 1103891 h 4401706"/>
              <a:gd name="connsiteX16" fmla="*/ 441574 w 2731284"/>
              <a:gd name="connsiteY16" fmla="*/ 1094821 h 4401706"/>
              <a:gd name="connsiteX17" fmla="*/ 0 w 2731284"/>
              <a:gd name="connsiteY17" fmla="*/ 553028 h 4401706"/>
              <a:gd name="connsiteX18" fmla="*/ 553028 w 2731284"/>
              <a:gd name="connsiteY18" fmla="*/ 0 h 4401706"/>
              <a:gd name="connsiteX19" fmla="*/ 563838 w 2731284"/>
              <a:gd name="connsiteY19" fmla="*/ 1090 h 4401706"/>
              <a:gd name="connsiteX0" fmla="*/ 630513 w 2731284"/>
              <a:gd name="connsiteY0" fmla="*/ 0 h 4406966"/>
              <a:gd name="connsiteX1" fmla="*/ 755456 w 2731284"/>
              <a:gd name="connsiteY1" fmla="*/ 13156 h 4406966"/>
              <a:gd name="connsiteX2" fmla="*/ 2731284 w 2731284"/>
              <a:gd name="connsiteY2" fmla="*/ 2202646 h 4406966"/>
              <a:gd name="connsiteX3" fmla="*/ 755456 w 2731284"/>
              <a:gd name="connsiteY3" fmla="*/ 4392136 h 4406966"/>
              <a:gd name="connsiteX4" fmla="*/ 553028 w 2731284"/>
              <a:gd name="connsiteY4" fmla="*/ 4406966 h 4406966"/>
              <a:gd name="connsiteX5" fmla="*/ 0 w 2731284"/>
              <a:gd name="connsiteY5" fmla="*/ 3853938 h 4406966"/>
              <a:gd name="connsiteX6" fmla="*/ 441574 w 2731284"/>
              <a:gd name="connsiteY6" fmla="*/ 3312146 h 4406966"/>
              <a:gd name="connsiteX7" fmla="*/ 531547 w 2731284"/>
              <a:gd name="connsiteY7" fmla="*/ 3303076 h 4406966"/>
              <a:gd name="connsiteX8" fmla="*/ 441574 w 2731284"/>
              <a:gd name="connsiteY8" fmla="*/ 3294006 h 4406966"/>
              <a:gd name="connsiteX9" fmla="*/ 0 w 2731284"/>
              <a:gd name="connsiteY9" fmla="*/ 2752213 h 4406966"/>
              <a:gd name="connsiteX10" fmla="*/ 441574 w 2731284"/>
              <a:gd name="connsiteY10" fmla="*/ 2210421 h 4406966"/>
              <a:gd name="connsiteX11" fmla="*/ 484304 w 2731284"/>
              <a:gd name="connsiteY11" fmla="*/ 2206113 h 4406966"/>
              <a:gd name="connsiteX12" fmla="*/ 441574 w 2731284"/>
              <a:gd name="connsiteY12" fmla="*/ 2201806 h 4406966"/>
              <a:gd name="connsiteX13" fmla="*/ 0 w 2731284"/>
              <a:gd name="connsiteY13" fmla="*/ 1660013 h 4406966"/>
              <a:gd name="connsiteX14" fmla="*/ 441574 w 2731284"/>
              <a:gd name="connsiteY14" fmla="*/ 1118221 h 4406966"/>
              <a:gd name="connsiteX15" fmla="*/ 531547 w 2731284"/>
              <a:gd name="connsiteY15" fmla="*/ 1109151 h 4406966"/>
              <a:gd name="connsiteX16" fmla="*/ 441574 w 2731284"/>
              <a:gd name="connsiteY16" fmla="*/ 1100081 h 4406966"/>
              <a:gd name="connsiteX17" fmla="*/ 0 w 2731284"/>
              <a:gd name="connsiteY17" fmla="*/ 558288 h 4406966"/>
              <a:gd name="connsiteX18" fmla="*/ 553028 w 2731284"/>
              <a:gd name="connsiteY18" fmla="*/ 5260 h 4406966"/>
              <a:gd name="connsiteX19" fmla="*/ 630513 w 2731284"/>
              <a:gd name="connsiteY19" fmla="*/ 0 h 4406966"/>
              <a:gd name="connsiteX0" fmla="*/ 553028 w 2731284"/>
              <a:gd name="connsiteY0" fmla="*/ 0 h 4401706"/>
              <a:gd name="connsiteX1" fmla="*/ 755456 w 2731284"/>
              <a:gd name="connsiteY1" fmla="*/ 7896 h 4401706"/>
              <a:gd name="connsiteX2" fmla="*/ 2731284 w 2731284"/>
              <a:gd name="connsiteY2" fmla="*/ 2197386 h 4401706"/>
              <a:gd name="connsiteX3" fmla="*/ 755456 w 2731284"/>
              <a:gd name="connsiteY3" fmla="*/ 4386876 h 4401706"/>
              <a:gd name="connsiteX4" fmla="*/ 553028 w 2731284"/>
              <a:gd name="connsiteY4" fmla="*/ 4401706 h 4401706"/>
              <a:gd name="connsiteX5" fmla="*/ 0 w 2731284"/>
              <a:gd name="connsiteY5" fmla="*/ 3848678 h 4401706"/>
              <a:gd name="connsiteX6" fmla="*/ 441574 w 2731284"/>
              <a:gd name="connsiteY6" fmla="*/ 3306886 h 4401706"/>
              <a:gd name="connsiteX7" fmla="*/ 531547 w 2731284"/>
              <a:gd name="connsiteY7" fmla="*/ 3297816 h 4401706"/>
              <a:gd name="connsiteX8" fmla="*/ 441574 w 2731284"/>
              <a:gd name="connsiteY8" fmla="*/ 3288746 h 4401706"/>
              <a:gd name="connsiteX9" fmla="*/ 0 w 2731284"/>
              <a:gd name="connsiteY9" fmla="*/ 2746953 h 4401706"/>
              <a:gd name="connsiteX10" fmla="*/ 441574 w 2731284"/>
              <a:gd name="connsiteY10" fmla="*/ 2205161 h 4401706"/>
              <a:gd name="connsiteX11" fmla="*/ 484304 w 2731284"/>
              <a:gd name="connsiteY11" fmla="*/ 2200853 h 4401706"/>
              <a:gd name="connsiteX12" fmla="*/ 441574 w 2731284"/>
              <a:gd name="connsiteY12" fmla="*/ 2196546 h 4401706"/>
              <a:gd name="connsiteX13" fmla="*/ 0 w 2731284"/>
              <a:gd name="connsiteY13" fmla="*/ 1654753 h 4401706"/>
              <a:gd name="connsiteX14" fmla="*/ 441574 w 2731284"/>
              <a:gd name="connsiteY14" fmla="*/ 1112961 h 4401706"/>
              <a:gd name="connsiteX15" fmla="*/ 531547 w 2731284"/>
              <a:gd name="connsiteY15" fmla="*/ 1103891 h 4401706"/>
              <a:gd name="connsiteX16" fmla="*/ 441574 w 2731284"/>
              <a:gd name="connsiteY16" fmla="*/ 1094821 h 4401706"/>
              <a:gd name="connsiteX17" fmla="*/ 0 w 2731284"/>
              <a:gd name="connsiteY17" fmla="*/ 553028 h 4401706"/>
              <a:gd name="connsiteX18" fmla="*/ 553028 w 2731284"/>
              <a:gd name="connsiteY18" fmla="*/ 0 h 4401706"/>
              <a:gd name="connsiteX0" fmla="*/ 553028 w 2731284"/>
              <a:gd name="connsiteY0" fmla="*/ 0 h 4401706"/>
              <a:gd name="connsiteX1" fmla="*/ 755456 w 2731284"/>
              <a:gd name="connsiteY1" fmla="*/ 7896 h 4401706"/>
              <a:gd name="connsiteX2" fmla="*/ 2731284 w 2731284"/>
              <a:gd name="connsiteY2" fmla="*/ 2197386 h 4401706"/>
              <a:gd name="connsiteX3" fmla="*/ 755456 w 2731284"/>
              <a:gd name="connsiteY3" fmla="*/ 4386876 h 4401706"/>
              <a:gd name="connsiteX4" fmla="*/ 553028 w 2731284"/>
              <a:gd name="connsiteY4" fmla="*/ 4401706 h 4401706"/>
              <a:gd name="connsiteX5" fmla="*/ 0 w 2731284"/>
              <a:gd name="connsiteY5" fmla="*/ 3848678 h 4401706"/>
              <a:gd name="connsiteX6" fmla="*/ 441574 w 2731284"/>
              <a:gd name="connsiteY6" fmla="*/ 3306886 h 4401706"/>
              <a:gd name="connsiteX7" fmla="*/ 531547 w 2731284"/>
              <a:gd name="connsiteY7" fmla="*/ 3297816 h 4401706"/>
              <a:gd name="connsiteX8" fmla="*/ 441574 w 2731284"/>
              <a:gd name="connsiteY8" fmla="*/ 3288746 h 4401706"/>
              <a:gd name="connsiteX9" fmla="*/ 0 w 2731284"/>
              <a:gd name="connsiteY9" fmla="*/ 2746953 h 4401706"/>
              <a:gd name="connsiteX10" fmla="*/ 441574 w 2731284"/>
              <a:gd name="connsiteY10" fmla="*/ 2205161 h 4401706"/>
              <a:gd name="connsiteX11" fmla="*/ 484304 w 2731284"/>
              <a:gd name="connsiteY11" fmla="*/ 2200853 h 4401706"/>
              <a:gd name="connsiteX12" fmla="*/ 441574 w 2731284"/>
              <a:gd name="connsiteY12" fmla="*/ 2196546 h 4401706"/>
              <a:gd name="connsiteX13" fmla="*/ 0 w 2731284"/>
              <a:gd name="connsiteY13" fmla="*/ 1654753 h 4401706"/>
              <a:gd name="connsiteX14" fmla="*/ 441574 w 2731284"/>
              <a:gd name="connsiteY14" fmla="*/ 1112961 h 4401706"/>
              <a:gd name="connsiteX15" fmla="*/ 531547 w 2731284"/>
              <a:gd name="connsiteY15" fmla="*/ 1103891 h 4401706"/>
              <a:gd name="connsiteX16" fmla="*/ 441574 w 2731284"/>
              <a:gd name="connsiteY16" fmla="*/ 1094821 h 4401706"/>
              <a:gd name="connsiteX17" fmla="*/ 0 w 2731284"/>
              <a:gd name="connsiteY17" fmla="*/ 553028 h 4401706"/>
              <a:gd name="connsiteX18" fmla="*/ 553028 w 2731284"/>
              <a:gd name="connsiteY18" fmla="*/ 0 h 4401706"/>
              <a:gd name="connsiteX0" fmla="*/ 553028 w 2731284"/>
              <a:gd name="connsiteY0" fmla="*/ 0 h 4401706"/>
              <a:gd name="connsiteX1" fmla="*/ 755456 w 2731284"/>
              <a:gd name="connsiteY1" fmla="*/ 7896 h 4401706"/>
              <a:gd name="connsiteX2" fmla="*/ 2731284 w 2731284"/>
              <a:gd name="connsiteY2" fmla="*/ 2197386 h 4401706"/>
              <a:gd name="connsiteX3" fmla="*/ 755456 w 2731284"/>
              <a:gd name="connsiteY3" fmla="*/ 4386876 h 4401706"/>
              <a:gd name="connsiteX4" fmla="*/ 553028 w 2731284"/>
              <a:gd name="connsiteY4" fmla="*/ 4401706 h 4401706"/>
              <a:gd name="connsiteX5" fmla="*/ 0 w 2731284"/>
              <a:gd name="connsiteY5" fmla="*/ 3848678 h 4401706"/>
              <a:gd name="connsiteX6" fmla="*/ 441574 w 2731284"/>
              <a:gd name="connsiteY6" fmla="*/ 3306886 h 4401706"/>
              <a:gd name="connsiteX7" fmla="*/ 531547 w 2731284"/>
              <a:gd name="connsiteY7" fmla="*/ 3297816 h 4401706"/>
              <a:gd name="connsiteX8" fmla="*/ 441574 w 2731284"/>
              <a:gd name="connsiteY8" fmla="*/ 3288746 h 4401706"/>
              <a:gd name="connsiteX9" fmla="*/ 0 w 2731284"/>
              <a:gd name="connsiteY9" fmla="*/ 2746953 h 4401706"/>
              <a:gd name="connsiteX10" fmla="*/ 441574 w 2731284"/>
              <a:gd name="connsiteY10" fmla="*/ 2205161 h 4401706"/>
              <a:gd name="connsiteX11" fmla="*/ 484304 w 2731284"/>
              <a:gd name="connsiteY11" fmla="*/ 2200853 h 4401706"/>
              <a:gd name="connsiteX12" fmla="*/ 441574 w 2731284"/>
              <a:gd name="connsiteY12" fmla="*/ 2196546 h 4401706"/>
              <a:gd name="connsiteX13" fmla="*/ 0 w 2731284"/>
              <a:gd name="connsiteY13" fmla="*/ 1654753 h 4401706"/>
              <a:gd name="connsiteX14" fmla="*/ 441574 w 2731284"/>
              <a:gd name="connsiteY14" fmla="*/ 1112961 h 4401706"/>
              <a:gd name="connsiteX15" fmla="*/ 531547 w 2731284"/>
              <a:gd name="connsiteY15" fmla="*/ 1103891 h 4401706"/>
              <a:gd name="connsiteX16" fmla="*/ 441574 w 2731284"/>
              <a:gd name="connsiteY16" fmla="*/ 1094821 h 4401706"/>
              <a:gd name="connsiteX17" fmla="*/ 0 w 2731284"/>
              <a:gd name="connsiteY17" fmla="*/ 553028 h 4401706"/>
              <a:gd name="connsiteX18" fmla="*/ 553028 w 2731284"/>
              <a:gd name="connsiteY18" fmla="*/ 0 h 4401706"/>
              <a:gd name="connsiteX0" fmla="*/ 553028 w 2731284"/>
              <a:gd name="connsiteY0" fmla="*/ 0 h 4403490"/>
              <a:gd name="connsiteX1" fmla="*/ 755456 w 2731284"/>
              <a:gd name="connsiteY1" fmla="*/ 7896 h 4403490"/>
              <a:gd name="connsiteX2" fmla="*/ 2731284 w 2731284"/>
              <a:gd name="connsiteY2" fmla="*/ 2197386 h 4403490"/>
              <a:gd name="connsiteX3" fmla="*/ 755456 w 2731284"/>
              <a:gd name="connsiteY3" fmla="*/ 4386876 h 4403490"/>
              <a:gd name="connsiteX4" fmla="*/ 553028 w 2731284"/>
              <a:gd name="connsiteY4" fmla="*/ 4401706 h 4403490"/>
              <a:gd name="connsiteX5" fmla="*/ 0 w 2731284"/>
              <a:gd name="connsiteY5" fmla="*/ 3848678 h 4403490"/>
              <a:gd name="connsiteX6" fmla="*/ 441574 w 2731284"/>
              <a:gd name="connsiteY6" fmla="*/ 3306886 h 4403490"/>
              <a:gd name="connsiteX7" fmla="*/ 531547 w 2731284"/>
              <a:gd name="connsiteY7" fmla="*/ 3297816 h 4403490"/>
              <a:gd name="connsiteX8" fmla="*/ 441574 w 2731284"/>
              <a:gd name="connsiteY8" fmla="*/ 3288746 h 4403490"/>
              <a:gd name="connsiteX9" fmla="*/ 0 w 2731284"/>
              <a:gd name="connsiteY9" fmla="*/ 2746953 h 4403490"/>
              <a:gd name="connsiteX10" fmla="*/ 441574 w 2731284"/>
              <a:gd name="connsiteY10" fmla="*/ 2205161 h 4403490"/>
              <a:gd name="connsiteX11" fmla="*/ 484304 w 2731284"/>
              <a:gd name="connsiteY11" fmla="*/ 2200853 h 4403490"/>
              <a:gd name="connsiteX12" fmla="*/ 441574 w 2731284"/>
              <a:gd name="connsiteY12" fmla="*/ 2196546 h 4403490"/>
              <a:gd name="connsiteX13" fmla="*/ 0 w 2731284"/>
              <a:gd name="connsiteY13" fmla="*/ 1654753 h 4403490"/>
              <a:gd name="connsiteX14" fmla="*/ 441574 w 2731284"/>
              <a:gd name="connsiteY14" fmla="*/ 1112961 h 4403490"/>
              <a:gd name="connsiteX15" fmla="*/ 531547 w 2731284"/>
              <a:gd name="connsiteY15" fmla="*/ 1103891 h 4403490"/>
              <a:gd name="connsiteX16" fmla="*/ 441574 w 2731284"/>
              <a:gd name="connsiteY16" fmla="*/ 1094821 h 4403490"/>
              <a:gd name="connsiteX17" fmla="*/ 0 w 2731284"/>
              <a:gd name="connsiteY17" fmla="*/ 553028 h 4403490"/>
              <a:gd name="connsiteX18" fmla="*/ 553028 w 2731284"/>
              <a:gd name="connsiteY18" fmla="*/ 0 h 4403490"/>
              <a:gd name="connsiteX0" fmla="*/ 553028 w 2731284"/>
              <a:gd name="connsiteY0" fmla="*/ 0 h 4403128"/>
              <a:gd name="connsiteX1" fmla="*/ 755456 w 2731284"/>
              <a:gd name="connsiteY1" fmla="*/ 7896 h 4403128"/>
              <a:gd name="connsiteX2" fmla="*/ 2731284 w 2731284"/>
              <a:gd name="connsiteY2" fmla="*/ 2197386 h 4403128"/>
              <a:gd name="connsiteX3" fmla="*/ 755456 w 2731284"/>
              <a:gd name="connsiteY3" fmla="*/ 4386876 h 4403128"/>
              <a:gd name="connsiteX4" fmla="*/ 553028 w 2731284"/>
              <a:gd name="connsiteY4" fmla="*/ 4401706 h 4403128"/>
              <a:gd name="connsiteX5" fmla="*/ 0 w 2731284"/>
              <a:gd name="connsiteY5" fmla="*/ 3848678 h 4403128"/>
              <a:gd name="connsiteX6" fmla="*/ 441574 w 2731284"/>
              <a:gd name="connsiteY6" fmla="*/ 3306886 h 4403128"/>
              <a:gd name="connsiteX7" fmla="*/ 531547 w 2731284"/>
              <a:gd name="connsiteY7" fmla="*/ 3297816 h 4403128"/>
              <a:gd name="connsiteX8" fmla="*/ 441574 w 2731284"/>
              <a:gd name="connsiteY8" fmla="*/ 3288746 h 4403128"/>
              <a:gd name="connsiteX9" fmla="*/ 0 w 2731284"/>
              <a:gd name="connsiteY9" fmla="*/ 2746953 h 4403128"/>
              <a:gd name="connsiteX10" fmla="*/ 441574 w 2731284"/>
              <a:gd name="connsiteY10" fmla="*/ 2205161 h 4403128"/>
              <a:gd name="connsiteX11" fmla="*/ 484304 w 2731284"/>
              <a:gd name="connsiteY11" fmla="*/ 2200853 h 4403128"/>
              <a:gd name="connsiteX12" fmla="*/ 441574 w 2731284"/>
              <a:gd name="connsiteY12" fmla="*/ 2196546 h 4403128"/>
              <a:gd name="connsiteX13" fmla="*/ 0 w 2731284"/>
              <a:gd name="connsiteY13" fmla="*/ 1654753 h 4403128"/>
              <a:gd name="connsiteX14" fmla="*/ 441574 w 2731284"/>
              <a:gd name="connsiteY14" fmla="*/ 1112961 h 4403128"/>
              <a:gd name="connsiteX15" fmla="*/ 531547 w 2731284"/>
              <a:gd name="connsiteY15" fmla="*/ 1103891 h 4403128"/>
              <a:gd name="connsiteX16" fmla="*/ 441574 w 2731284"/>
              <a:gd name="connsiteY16" fmla="*/ 1094821 h 4403128"/>
              <a:gd name="connsiteX17" fmla="*/ 0 w 2731284"/>
              <a:gd name="connsiteY17" fmla="*/ 553028 h 4403128"/>
              <a:gd name="connsiteX18" fmla="*/ 553028 w 2731284"/>
              <a:gd name="connsiteY18" fmla="*/ 0 h 4403128"/>
              <a:gd name="connsiteX0" fmla="*/ 553028 w 2731284"/>
              <a:gd name="connsiteY0" fmla="*/ 0 h 4403128"/>
              <a:gd name="connsiteX1" fmla="*/ 755456 w 2731284"/>
              <a:gd name="connsiteY1" fmla="*/ 7896 h 4403128"/>
              <a:gd name="connsiteX2" fmla="*/ 2731284 w 2731284"/>
              <a:gd name="connsiteY2" fmla="*/ 2197386 h 4403128"/>
              <a:gd name="connsiteX3" fmla="*/ 755456 w 2731284"/>
              <a:gd name="connsiteY3" fmla="*/ 4386876 h 4403128"/>
              <a:gd name="connsiteX4" fmla="*/ 553028 w 2731284"/>
              <a:gd name="connsiteY4" fmla="*/ 4401706 h 4403128"/>
              <a:gd name="connsiteX5" fmla="*/ 0 w 2731284"/>
              <a:gd name="connsiteY5" fmla="*/ 3848678 h 4403128"/>
              <a:gd name="connsiteX6" fmla="*/ 441574 w 2731284"/>
              <a:gd name="connsiteY6" fmla="*/ 3306886 h 4403128"/>
              <a:gd name="connsiteX7" fmla="*/ 531547 w 2731284"/>
              <a:gd name="connsiteY7" fmla="*/ 3297816 h 4403128"/>
              <a:gd name="connsiteX8" fmla="*/ 441574 w 2731284"/>
              <a:gd name="connsiteY8" fmla="*/ 3288746 h 4403128"/>
              <a:gd name="connsiteX9" fmla="*/ 0 w 2731284"/>
              <a:gd name="connsiteY9" fmla="*/ 2746953 h 4403128"/>
              <a:gd name="connsiteX10" fmla="*/ 441574 w 2731284"/>
              <a:gd name="connsiteY10" fmla="*/ 2205161 h 4403128"/>
              <a:gd name="connsiteX11" fmla="*/ 484304 w 2731284"/>
              <a:gd name="connsiteY11" fmla="*/ 2200853 h 4403128"/>
              <a:gd name="connsiteX12" fmla="*/ 441574 w 2731284"/>
              <a:gd name="connsiteY12" fmla="*/ 2196546 h 4403128"/>
              <a:gd name="connsiteX13" fmla="*/ 0 w 2731284"/>
              <a:gd name="connsiteY13" fmla="*/ 1654753 h 4403128"/>
              <a:gd name="connsiteX14" fmla="*/ 441574 w 2731284"/>
              <a:gd name="connsiteY14" fmla="*/ 1112961 h 4403128"/>
              <a:gd name="connsiteX15" fmla="*/ 531547 w 2731284"/>
              <a:gd name="connsiteY15" fmla="*/ 1103891 h 4403128"/>
              <a:gd name="connsiteX16" fmla="*/ 441574 w 2731284"/>
              <a:gd name="connsiteY16" fmla="*/ 1094821 h 4403128"/>
              <a:gd name="connsiteX17" fmla="*/ 0 w 2731284"/>
              <a:gd name="connsiteY17" fmla="*/ 553028 h 4403128"/>
              <a:gd name="connsiteX18" fmla="*/ 553028 w 2731284"/>
              <a:gd name="connsiteY18" fmla="*/ 0 h 4403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31284" h="4403128">
                <a:moveTo>
                  <a:pt x="553028" y="0"/>
                </a:moveTo>
                <a:cubicBezTo>
                  <a:pt x="620504" y="2632"/>
                  <a:pt x="668930" y="-1086"/>
                  <a:pt x="755456" y="7896"/>
                </a:cubicBezTo>
                <a:cubicBezTo>
                  <a:pt x="1865250" y="120601"/>
                  <a:pt x="2731284" y="1057857"/>
                  <a:pt x="2731284" y="2197386"/>
                </a:cubicBezTo>
                <a:cubicBezTo>
                  <a:pt x="2731284" y="3336916"/>
                  <a:pt x="1865250" y="4274171"/>
                  <a:pt x="755456" y="4386876"/>
                </a:cubicBezTo>
                <a:cubicBezTo>
                  <a:pt x="643530" y="4398169"/>
                  <a:pt x="619171" y="4406603"/>
                  <a:pt x="553028" y="4401706"/>
                </a:cubicBezTo>
                <a:cubicBezTo>
                  <a:pt x="247599" y="4401706"/>
                  <a:pt x="0" y="4154107"/>
                  <a:pt x="0" y="3848678"/>
                </a:cubicBezTo>
                <a:cubicBezTo>
                  <a:pt x="0" y="3581428"/>
                  <a:pt x="189568" y="3358453"/>
                  <a:pt x="441574" y="3306886"/>
                </a:cubicBezTo>
                <a:lnTo>
                  <a:pt x="531547" y="3297816"/>
                </a:lnTo>
                <a:lnTo>
                  <a:pt x="441574" y="3288746"/>
                </a:lnTo>
                <a:cubicBezTo>
                  <a:pt x="189568" y="3237178"/>
                  <a:pt x="0" y="3014204"/>
                  <a:pt x="0" y="2746953"/>
                </a:cubicBezTo>
                <a:cubicBezTo>
                  <a:pt x="0" y="2479703"/>
                  <a:pt x="189568" y="2256728"/>
                  <a:pt x="441574" y="2205161"/>
                </a:cubicBezTo>
                <a:lnTo>
                  <a:pt x="484304" y="2200853"/>
                </a:lnTo>
                <a:lnTo>
                  <a:pt x="441574" y="2196546"/>
                </a:lnTo>
                <a:cubicBezTo>
                  <a:pt x="189568" y="2144978"/>
                  <a:pt x="0" y="1922003"/>
                  <a:pt x="0" y="1654753"/>
                </a:cubicBezTo>
                <a:cubicBezTo>
                  <a:pt x="0" y="1387503"/>
                  <a:pt x="189568" y="1164529"/>
                  <a:pt x="441574" y="1112961"/>
                </a:cubicBezTo>
                <a:lnTo>
                  <a:pt x="531547" y="1103891"/>
                </a:lnTo>
                <a:lnTo>
                  <a:pt x="441574" y="1094821"/>
                </a:lnTo>
                <a:cubicBezTo>
                  <a:pt x="189568" y="1043253"/>
                  <a:pt x="0" y="820279"/>
                  <a:pt x="0" y="553028"/>
                </a:cubicBezTo>
                <a:cubicBezTo>
                  <a:pt x="0" y="247599"/>
                  <a:pt x="247599" y="0"/>
                  <a:pt x="553028" y="0"/>
                </a:cubicBez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FI"/>
          </a:p>
        </p:txBody>
      </p:sp>
      <p:sp>
        <p:nvSpPr>
          <p:cNvPr id="13" name="Picture Placeholder 12">
            <a:extLst>
              <a:ext uri="{FF2B5EF4-FFF2-40B4-BE49-F238E27FC236}">
                <a16:creationId xmlns:a16="http://schemas.microsoft.com/office/drawing/2014/main" id="{7E8B19EA-486C-5A24-88ED-2D3967B67615}"/>
              </a:ext>
            </a:extLst>
          </p:cNvPr>
          <p:cNvSpPr>
            <a:spLocks noGrp="1"/>
          </p:cNvSpPr>
          <p:nvPr>
            <p:ph type="pic" sz="quarter" idx="12"/>
          </p:nvPr>
        </p:nvSpPr>
        <p:spPr>
          <a:xfrm>
            <a:off x="1408593" y="246063"/>
            <a:ext cx="2916627" cy="4701922"/>
          </a:xfrm>
          <a:custGeom>
            <a:avLst/>
            <a:gdLst>
              <a:gd name="connsiteX0" fmla="*/ 522261 w 2731284"/>
              <a:gd name="connsiteY0" fmla="*/ 0 h 4403128"/>
              <a:gd name="connsiteX1" fmla="*/ 542603 w 2731284"/>
              <a:gd name="connsiteY1" fmla="*/ 1024 h 4403128"/>
              <a:gd name="connsiteX2" fmla="*/ 552757 w 2731284"/>
              <a:gd name="connsiteY2" fmla="*/ 0 h 4403128"/>
              <a:gd name="connsiteX3" fmla="*/ 583158 w 2731284"/>
              <a:gd name="connsiteY3" fmla="*/ 3065 h 4403128"/>
              <a:gd name="connsiteX4" fmla="*/ 748121 w 2731284"/>
              <a:gd name="connsiteY4" fmla="*/ 11367 h 4403128"/>
              <a:gd name="connsiteX5" fmla="*/ 2731284 w 2731284"/>
              <a:gd name="connsiteY5" fmla="*/ 2201564 h 4403128"/>
              <a:gd name="connsiteX6" fmla="*/ 748121 w 2731284"/>
              <a:gd name="connsiteY6" fmla="*/ 4391762 h 4403128"/>
              <a:gd name="connsiteX7" fmla="*/ 556416 w 2731284"/>
              <a:gd name="connsiteY7" fmla="*/ 4401409 h 4403128"/>
              <a:gd name="connsiteX8" fmla="*/ 552757 w 2731284"/>
              <a:gd name="connsiteY8" fmla="*/ 4401778 h 4403128"/>
              <a:gd name="connsiteX9" fmla="*/ 551535 w 2731284"/>
              <a:gd name="connsiteY9" fmla="*/ 4401655 h 4403128"/>
              <a:gd name="connsiteX10" fmla="*/ 522261 w 2731284"/>
              <a:gd name="connsiteY10" fmla="*/ 4403128 h 4403128"/>
              <a:gd name="connsiteX11" fmla="*/ 512966 w 2731284"/>
              <a:gd name="connsiteY11" fmla="*/ 4402660 h 4403128"/>
              <a:gd name="connsiteX12" fmla="*/ 512966 w 2731284"/>
              <a:gd name="connsiteY12" fmla="*/ 4397767 h 4403128"/>
              <a:gd name="connsiteX13" fmla="*/ 441357 w 2731284"/>
              <a:gd name="connsiteY13" fmla="*/ 4390548 h 4403128"/>
              <a:gd name="connsiteX14" fmla="*/ 0 w 2731284"/>
              <a:gd name="connsiteY14" fmla="*/ 3849021 h 4403128"/>
              <a:gd name="connsiteX15" fmla="*/ 441357 w 2731284"/>
              <a:gd name="connsiteY15" fmla="*/ 3307494 h 4403128"/>
              <a:gd name="connsiteX16" fmla="*/ 512966 w 2731284"/>
              <a:gd name="connsiteY16" fmla="*/ 3300275 h 4403128"/>
              <a:gd name="connsiteX17" fmla="*/ 512966 w 2731284"/>
              <a:gd name="connsiteY17" fmla="*/ 3299013 h 4403128"/>
              <a:gd name="connsiteX18" fmla="*/ 441357 w 2731284"/>
              <a:gd name="connsiteY18" fmla="*/ 3291794 h 4403128"/>
              <a:gd name="connsiteX19" fmla="*/ 0 w 2731284"/>
              <a:gd name="connsiteY19" fmla="*/ 2750267 h 4403128"/>
              <a:gd name="connsiteX20" fmla="*/ 441357 w 2731284"/>
              <a:gd name="connsiteY20" fmla="*/ 2208740 h 4403128"/>
              <a:gd name="connsiteX21" fmla="*/ 512966 w 2731284"/>
              <a:gd name="connsiteY21" fmla="*/ 2201521 h 4403128"/>
              <a:gd name="connsiteX22" fmla="*/ 512966 w 2731284"/>
              <a:gd name="connsiteY22" fmla="*/ 2200258 h 4403128"/>
              <a:gd name="connsiteX23" fmla="*/ 441357 w 2731284"/>
              <a:gd name="connsiteY23" fmla="*/ 2193039 h 4403128"/>
              <a:gd name="connsiteX24" fmla="*/ 0 w 2731284"/>
              <a:gd name="connsiteY24" fmla="*/ 1651512 h 4403128"/>
              <a:gd name="connsiteX25" fmla="*/ 441357 w 2731284"/>
              <a:gd name="connsiteY25" fmla="*/ 1109985 h 4403128"/>
              <a:gd name="connsiteX26" fmla="*/ 512966 w 2731284"/>
              <a:gd name="connsiteY26" fmla="*/ 1102767 h 4403128"/>
              <a:gd name="connsiteX27" fmla="*/ 512966 w 2731284"/>
              <a:gd name="connsiteY27" fmla="*/ 1101503 h 4403128"/>
              <a:gd name="connsiteX28" fmla="*/ 441357 w 2731284"/>
              <a:gd name="connsiteY28" fmla="*/ 1094284 h 4403128"/>
              <a:gd name="connsiteX29" fmla="*/ 0 w 2731284"/>
              <a:gd name="connsiteY29" fmla="*/ 552757 h 4403128"/>
              <a:gd name="connsiteX30" fmla="*/ 441357 w 2731284"/>
              <a:gd name="connsiteY30" fmla="*/ 11230 h 4403128"/>
              <a:gd name="connsiteX31" fmla="*/ 512966 w 2731284"/>
              <a:gd name="connsiteY31" fmla="*/ 4012 h 4403128"/>
              <a:gd name="connsiteX32" fmla="*/ 512966 w 2731284"/>
              <a:gd name="connsiteY32" fmla="*/ 468 h 4403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31284" h="4403128">
                <a:moveTo>
                  <a:pt x="522261" y="0"/>
                </a:moveTo>
                <a:lnTo>
                  <a:pt x="542603" y="1024"/>
                </a:lnTo>
                <a:lnTo>
                  <a:pt x="552757" y="0"/>
                </a:lnTo>
                <a:lnTo>
                  <a:pt x="583158" y="3065"/>
                </a:lnTo>
                <a:lnTo>
                  <a:pt x="748121" y="11367"/>
                </a:lnTo>
                <a:cubicBezTo>
                  <a:pt x="1862035" y="124109"/>
                  <a:pt x="2731284" y="1061667"/>
                  <a:pt x="2731284" y="2201564"/>
                </a:cubicBezTo>
                <a:cubicBezTo>
                  <a:pt x="2731284" y="3341461"/>
                  <a:pt x="1862035" y="4279020"/>
                  <a:pt x="748121" y="4391762"/>
                </a:cubicBezTo>
                <a:lnTo>
                  <a:pt x="556416" y="4401409"/>
                </a:lnTo>
                <a:lnTo>
                  <a:pt x="552757" y="4401778"/>
                </a:lnTo>
                <a:lnTo>
                  <a:pt x="551535" y="4401655"/>
                </a:lnTo>
                <a:lnTo>
                  <a:pt x="522261" y="4403128"/>
                </a:lnTo>
                <a:lnTo>
                  <a:pt x="512966" y="4402660"/>
                </a:lnTo>
                <a:lnTo>
                  <a:pt x="512966" y="4397767"/>
                </a:lnTo>
                <a:lnTo>
                  <a:pt x="441357" y="4390548"/>
                </a:lnTo>
                <a:cubicBezTo>
                  <a:pt x="189475" y="4339006"/>
                  <a:pt x="0" y="4116140"/>
                  <a:pt x="0" y="3849021"/>
                </a:cubicBezTo>
                <a:cubicBezTo>
                  <a:pt x="0" y="3581902"/>
                  <a:pt x="189475" y="3359037"/>
                  <a:pt x="441357" y="3307494"/>
                </a:cubicBezTo>
                <a:lnTo>
                  <a:pt x="512966" y="3300275"/>
                </a:lnTo>
                <a:lnTo>
                  <a:pt x="512966" y="3299013"/>
                </a:lnTo>
                <a:lnTo>
                  <a:pt x="441357" y="3291794"/>
                </a:lnTo>
                <a:cubicBezTo>
                  <a:pt x="189475" y="3240251"/>
                  <a:pt x="0" y="3017386"/>
                  <a:pt x="0" y="2750267"/>
                </a:cubicBezTo>
                <a:cubicBezTo>
                  <a:pt x="0" y="2483148"/>
                  <a:pt x="189475" y="2260283"/>
                  <a:pt x="441357" y="2208740"/>
                </a:cubicBezTo>
                <a:lnTo>
                  <a:pt x="512966" y="2201521"/>
                </a:lnTo>
                <a:lnTo>
                  <a:pt x="512966" y="2200258"/>
                </a:lnTo>
                <a:lnTo>
                  <a:pt x="441357" y="2193039"/>
                </a:lnTo>
                <a:cubicBezTo>
                  <a:pt x="189475" y="2141497"/>
                  <a:pt x="0" y="1918631"/>
                  <a:pt x="0" y="1651512"/>
                </a:cubicBezTo>
                <a:cubicBezTo>
                  <a:pt x="0" y="1384393"/>
                  <a:pt x="189475" y="1161528"/>
                  <a:pt x="441357" y="1109985"/>
                </a:cubicBezTo>
                <a:lnTo>
                  <a:pt x="512966" y="1102767"/>
                </a:lnTo>
                <a:lnTo>
                  <a:pt x="512966" y="1101503"/>
                </a:lnTo>
                <a:lnTo>
                  <a:pt x="441357" y="1094284"/>
                </a:lnTo>
                <a:cubicBezTo>
                  <a:pt x="189475" y="1042742"/>
                  <a:pt x="0" y="819877"/>
                  <a:pt x="0" y="552757"/>
                </a:cubicBezTo>
                <a:cubicBezTo>
                  <a:pt x="0" y="285638"/>
                  <a:pt x="189475" y="62773"/>
                  <a:pt x="441357" y="11230"/>
                </a:cubicBezTo>
                <a:lnTo>
                  <a:pt x="512966" y="4012"/>
                </a:lnTo>
                <a:lnTo>
                  <a:pt x="512966" y="468"/>
                </a:lnTo>
                <a:close/>
              </a:path>
            </a:pathLst>
          </a:custGeom>
          <a:solidFill>
            <a:schemeClr val="accent2"/>
          </a:solidFill>
        </p:spPr>
        <p:txBody>
          <a:bodyPr wrap="square">
            <a:noAutofit/>
          </a:bodyPr>
          <a:lstStyle/>
          <a:p>
            <a:endParaRPr lang="en-FI"/>
          </a:p>
        </p:txBody>
      </p:sp>
    </p:spTree>
    <p:extLst>
      <p:ext uri="{BB962C8B-B14F-4D97-AF65-F5344CB8AC3E}">
        <p14:creationId xmlns:p14="http://schemas.microsoft.com/office/powerpoint/2010/main" val="3622512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Väliotsikko 1">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BD04BECC-11F8-0205-DD17-5CEAE345DE33}"/>
              </a:ext>
            </a:extLst>
          </p:cNvPr>
          <p:cNvSpPr/>
          <p:nvPr userDrawn="1"/>
        </p:nvSpPr>
        <p:spPr>
          <a:xfrm rot="10800000">
            <a:off x="-734140" y="-1444650"/>
            <a:ext cx="4323001" cy="6969150"/>
          </a:xfrm>
          <a:custGeom>
            <a:avLst/>
            <a:gdLst>
              <a:gd name="connsiteX0" fmla="*/ 563838 w 2731284"/>
              <a:gd name="connsiteY0" fmla="*/ 0 h 4403486"/>
              <a:gd name="connsiteX1" fmla="*/ 755456 w 2731284"/>
              <a:gd name="connsiteY1" fmla="*/ 9676 h 4403486"/>
              <a:gd name="connsiteX2" fmla="*/ 2731284 w 2731284"/>
              <a:gd name="connsiteY2" fmla="*/ 2199166 h 4403486"/>
              <a:gd name="connsiteX3" fmla="*/ 755456 w 2731284"/>
              <a:gd name="connsiteY3" fmla="*/ 4388656 h 4403486"/>
              <a:gd name="connsiteX4" fmla="*/ 644619 w 2731284"/>
              <a:gd name="connsiteY4" fmla="*/ 4394253 h 4403486"/>
              <a:gd name="connsiteX5" fmla="*/ 553028 w 2731284"/>
              <a:gd name="connsiteY5" fmla="*/ 4403486 h 4403486"/>
              <a:gd name="connsiteX6" fmla="*/ 0 w 2731284"/>
              <a:gd name="connsiteY6" fmla="*/ 3850458 h 4403486"/>
              <a:gd name="connsiteX7" fmla="*/ 441574 w 2731284"/>
              <a:gd name="connsiteY7" fmla="*/ 3308666 h 4403486"/>
              <a:gd name="connsiteX8" fmla="*/ 531547 w 2731284"/>
              <a:gd name="connsiteY8" fmla="*/ 3299596 h 4403486"/>
              <a:gd name="connsiteX9" fmla="*/ 441574 w 2731284"/>
              <a:gd name="connsiteY9" fmla="*/ 3290526 h 4403486"/>
              <a:gd name="connsiteX10" fmla="*/ 0 w 2731284"/>
              <a:gd name="connsiteY10" fmla="*/ 2748733 h 4403486"/>
              <a:gd name="connsiteX11" fmla="*/ 441574 w 2731284"/>
              <a:gd name="connsiteY11" fmla="*/ 2206941 h 4403486"/>
              <a:gd name="connsiteX12" fmla="*/ 484304 w 2731284"/>
              <a:gd name="connsiteY12" fmla="*/ 2202633 h 4403486"/>
              <a:gd name="connsiteX13" fmla="*/ 441574 w 2731284"/>
              <a:gd name="connsiteY13" fmla="*/ 2198326 h 4403486"/>
              <a:gd name="connsiteX14" fmla="*/ 0 w 2731284"/>
              <a:gd name="connsiteY14" fmla="*/ 1656533 h 4403486"/>
              <a:gd name="connsiteX15" fmla="*/ 441574 w 2731284"/>
              <a:gd name="connsiteY15" fmla="*/ 1114741 h 4403486"/>
              <a:gd name="connsiteX16" fmla="*/ 531547 w 2731284"/>
              <a:gd name="connsiteY16" fmla="*/ 1105671 h 4403486"/>
              <a:gd name="connsiteX17" fmla="*/ 441574 w 2731284"/>
              <a:gd name="connsiteY17" fmla="*/ 1096601 h 4403486"/>
              <a:gd name="connsiteX18" fmla="*/ 0 w 2731284"/>
              <a:gd name="connsiteY18" fmla="*/ 554808 h 4403486"/>
              <a:gd name="connsiteX19" fmla="*/ 553028 w 2731284"/>
              <a:gd name="connsiteY19" fmla="*/ 1780 h 4403486"/>
              <a:gd name="connsiteX20" fmla="*/ 563838 w 2731284"/>
              <a:gd name="connsiteY20" fmla="*/ 2870 h 4403486"/>
              <a:gd name="connsiteX0" fmla="*/ 563838 w 2731284"/>
              <a:gd name="connsiteY0" fmla="*/ 0 h 4412138"/>
              <a:gd name="connsiteX1" fmla="*/ 755456 w 2731284"/>
              <a:gd name="connsiteY1" fmla="*/ 9676 h 4412138"/>
              <a:gd name="connsiteX2" fmla="*/ 2731284 w 2731284"/>
              <a:gd name="connsiteY2" fmla="*/ 2199166 h 4412138"/>
              <a:gd name="connsiteX3" fmla="*/ 755456 w 2731284"/>
              <a:gd name="connsiteY3" fmla="*/ 4388656 h 4412138"/>
              <a:gd name="connsiteX4" fmla="*/ 648109 w 2731284"/>
              <a:gd name="connsiteY4" fmla="*/ 4411704 h 4412138"/>
              <a:gd name="connsiteX5" fmla="*/ 553028 w 2731284"/>
              <a:gd name="connsiteY5" fmla="*/ 4403486 h 4412138"/>
              <a:gd name="connsiteX6" fmla="*/ 0 w 2731284"/>
              <a:gd name="connsiteY6" fmla="*/ 3850458 h 4412138"/>
              <a:gd name="connsiteX7" fmla="*/ 441574 w 2731284"/>
              <a:gd name="connsiteY7" fmla="*/ 3308666 h 4412138"/>
              <a:gd name="connsiteX8" fmla="*/ 531547 w 2731284"/>
              <a:gd name="connsiteY8" fmla="*/ 3299596 h 4412138"/>
              <a:gd name="connsiteX9" fmla="*/ 441574 w 2731284"/>
              <a:gd name="connsiteY9" fmla="*/ 3290526 h 4412138"/>
              <a:gd name="connsiteX10" fmla="*/ 0 w 2731284"/>
              <a:gd name="connsiteY10" fmla="*/ 2748733 h 4412138"/>
              <a:gd name="connsiteX11" fmla="*/ 441574 w 2731284"/>
              <a:gd name="connsiteY11" fmla="*/ 2206941 h 4412138"/>
              <a:gd name="connsiteX12" fmla="*/ 484304 w 2731284"/>
              <a:gd name="connsiteY12" fmla="*/ 2202633 h 4412138"/>
              <a:gd name="connsiteX13" fmla="*/ 441574 w 2731284"/>
              <a:gd name="connsiteY13" fmla="*/ 2198326 h 4412138"/>
              <a:gd name="connsiteX14" fmla="*/ 0 w 2731284"/>
              <a:gd name="connsiteY14" fmla="*/ 1656533 h 4412138"/>
              <a:gd name="connsiteX15" fmla="*/ 441574 w 2731284"/>
              <a:gd name="connsiteY15" fmla="*/ 1114741 h 4412138"/>
              <a:gd name="connsiteX16" fmla="*/ 531547 w 2731284"/>
              <a:gd name="connsiteY16" fmla="*/ 1105671 h 4412138"/>
              <a:gd name="connsiteX17" fmla="*/ 441574 w 2731284"/>
              <a:gd name="connsiteY17" fmla="*/ 1096601 h 4412138"/>
              <a:gd name="connsiteX18" fmla="*/ 0 w 2731284"/>
              <a:gd name="connsiteY18" fmla="*/ 554808 h 4412138"/>
              <a:gd name="connsiteX19" fmla="*/ 553028 w 2731284"/>
              <a:gd name="connsiteY19" fmla="*/ 1780 h 4412138"/>
              <a:gd name="connsiteX20" fmla="*/ 563838 w 2731284"/>
              <a:gd name="connsiteY20" fmla="*/ 2870 h 4412138"/>
              <a:gd name="connsiteX21" fmla="*/ 563838 w 2731284"/>
              <a:gd name="connsiteY21" fmla="*/ 0 h 4412138"/>
              <a:gd name="connsiteX0" fmla="*/ 563838 w 2731284"/>
              <a:gd name="connsiteY0" fmla="*/ 0 h 4403486"/>
              <a:gd name="connsiteX1" fmla="*/ 755456 w 2731284"/>
              <a:gd name="connsiteY1" fmla="*/ 9676 h 4403486"/>
              <a:gd name="connsiteX2" fmla="*/ 2731284 w 2731284"/>
              <a:gd name="connsiteY2" fmla="*/ 2199166 h 4403486"/>
              <a:gd name="connsiteX3" fmla="*/ 755456 w 2731284"/>
              <a:gd name="connsiteY3" fmla="*/ 4388656 h 4403486"/>
              <a:gd name="connsiteX4" fmla="*/ 553028 w 2731284"/>
              <a:gd name="connsiteY4" fmla="*/ 4403486 h 4403486"/>
              <a:gd name="connsiteX5" fmla="*/ 0 w 2731284"/>
              <a:gd name="connsiteY5" fmla="*/ 3850458 h 4403486"/>
              <a:gd name="connsiteX6" fmla="*/ 441574 w 2731284"/>
              <a:gd name="connsiteY6" fmla="*/ 3308666 h 4403486"/>
              <a:gd name="connsiteX7" fmla="*/ 531547 w 2731284"/>
              <a:gd name="connsiteY7" fmla="*/ 3299596 h 4403486"/>
              <a:gd name="connsiteX8" fmla="*/ 441574 w 2731284"/>
              <a:gd name="connsiteY8" fmla="*/ 3290526 h 4403486"/>
              <a:gd name="connsiteX9" fmla="*/ 0 w 2731284"/>
              <a:gd name="connsiteY9" fmla="*/ 2748733 h 4403486"/>
              <a:gd name="connsiteX10" fmla="*/ 441574 w 2731284"/>
              <a:gd name="connsiteY10" fmla="*/ 2206941 h 4403486"/>
              <a:gd name="connsiteX11" fmla="*/ 484304 w 2731284"/>
              <a:gd name="connsiteY11" fmla="*/ 2202633 h 4403486"/>
              <a:gd name="connsiteX12" fmla="*/ 441574 w 2731284"/>
              <a:gd name="connsiteY12" fmla="*/ 2198326 h 4403486"/>
              <a:gd name="connsiteX13" fmla="*/ 0 w 2731284"/>
              <a:gd name="connsiteY13" fmla="*/ 1656533 h 4403486"/>
              <a:gd name="connsiteX14" fmla="*/ 441574 w 2731284"/>
              <a:gd name="connsiteY14" fmla="*/ 1114741 h 4403486"/>
              <a:gd name="connsiteX15" fmla="*/ 531547 w 2731284"/>
              <a:gd name="connsiteY15" fmla="*/ 1105671 h 4403486"/>
              <a:gd name="connsiteX16" fmla="*/ 441574 w 2731284"/>
              <a:gd name="connsiteY16" fmla="*/ 1096601 h 4403486"/>
              <a:gd name="connsiteX17" fmla="*/ 0 w 2731284"/>
              <a:gd name="connsiteY17" fmla="*/ 554808 h 4403486"/>
              <a:gd name="connsiteX18" fmla="*/ 553028 w 2731284"/>
              <a:gd name="connsiteY18" fmla="*/ 1780 h 4403486"/>
              <a:gd name="connsiteX19" fmla="*/ 563838 w 2731284"/>
              <a:gd name="connsiteY19" fmla="*/ 2870 h 4403486"/>
              <a:gd name="connsiteX20" fmla="*/ 563838 w 2731284"/>
              <a:gd name="connsiteY20" fmla="*/ 0 h 4403486"/>
              <a:gd name="connsiteX0" fmla="*/ 563838 w 2731284"/>
              <a:gd name="connsiteY0" fmla="*/ 0 h 4403486"/>
              <a:gd name="connsiteX1" fmla="*/ 755456 w 2731284"/>
              <a:gd name="connsiteY1" fmla="*/ 9676 h 4403486"/>
              <a:gd name="connsiteX2" fmla="*/ 2731284 w 2731284"/>
              <a:gd name="connsiteY2" fmla="*/ 2199166 h 4403486"/>
              <a:gd name="connsiteX3" fmla="*/ 755456 w 2731284"/>
              <a:gd name="connsiteY3" fmla="*/ 4388656 h 4403486"/>
              <a:gd name="connsiteX4" fmla="*/ 553028 w 2731284"/>
              <a:gd name="connsiteY4" fmla="*/ 4403486 h 4403486"/>
              <a:gd name="connsiteX5" fmla="*/ 0 w 2731284"/>
              <a:gd name="connsiteY5" fmla="*/ 3850458 h 4403486"/>
              <a:gd name="connsiteX6" fmla="*/ 441574 w 2731284"/>
              <a:gd name="connsiteY6" fmla="*/ 3308666 h 4403486"/>
              <a:gd name="connsiteX7" fmla="*/ 531547 w 2731284"/>
              <a:gd name="connsiteY7" fmla="*/ 3299596 h 4403486"/>
              <a:gd name="connsiteX8" fmla="*/ 441574 w 2731284"/>
              <a:gd name="connsiteY8" fmla="*/ 3290526 h 4403486"/>
              <a:gd name="connsiteX9" fmla="*/ 0 w 2731284"/>
              <a:gd name="connsiteY9" fmla="*/ 2748733 h 4403486"/>
              <a:gd name="connsiteX10" fmla="*/ 441574 w 2731284"/>
              <a:gd name="connsiteY10" fmla="*/ 2206941 h 4403486"/>
              <a:gd name="connsiteX11" fmla="*/ 484304 w 2731284"/>
              <a:gd name="connsiteY11" fmla="*/ 2202633 h 4403486"/>
              <a:gd name="connsiteX12" fmla="*/ 441574 w 2731284"/>
              <a:gd name="connsiteY12" fmla="*/ 2198326 h 4403486"/>
              <a:gd name="connsiteX13" fmla="*/ 0 w 2731284"/>
              <a:gd name="connsiteY13" fmla="*/ 1656533 h 4403486"/>
              <a:gd name="connsiteX14" fmla="*/ 441574 w 2731284"/>
              <a:gd name="connsiteY14" fmla="*/ 1114741 h 4403486"/>
              <a:gd name="connsiteX15" fmla="*/ 531547 w 2731284"/>
              <a:gd name="connsiteY15" fmla="*/ 1105671 h 4403486"/>
              <a:gd name="connsiteX16" fmla="*/ 441574 w 2731284"/>
              <a:gd name="connsiteY16" fmla="*/ 1096601 h 4403486"/>
              <a:gd name="connsiteX17" fmla="*/ 0 w 2731284"/>
              <a:gd name="connsiteY17" fmla="*/ 554808 h 4403486"/>
              <a:gd name="connsiteX18" fmla="*/ 553028 w 2731284"/>
              <a:gd name="connsiteY18" fmla="*/ 1780 h 4403486"/>
              <a:gd name="connsiteX19" fmla="*/ 563838 w 2731284"/>
              <a:gd name="connsiteY19" fmla="*/ 2870 h 4403486"/>
              <a:gd name="connsiteX20" fmla="*/ 563838 w 2731284"/>
              <a:gd name="connsiteY20" fmla="*/ 0 h 4403486"/>
              <a:gd name="connsiteX0" fmla="*/ 563838 w 2731284"/>
              <a:gd name="connsiteY0" fmla="*/ 0 h 4404466"/>
              <a:gd name="connsiteX1" fmla="*/ 755456 w 2731284"/>
              <a:gd name="connsiteY1" fmla="*/ 9676 h 4404466"/>
              <a:gd name="connsiteX2" fmla="*/ 2731284 w 2731284"/>
              <a:gd name="connsiteY2" fmla="*/ 2199166 h 4404466"/>
              <a:gd name="connsiteX3" fmla="*/ 755456 w 2731284"/>
              <a:gd name="connsiteY3" fmla="*/ 4388656 h 4404466"/>
              <a:gd name="connsiteX4" fmla="*/ 553028 w 2731284"/>
              <a:gd name="connsiteY4" fmla="*/ 4403486 h 4404466"/>
              <a:gd name="connsiteX5" fmla="*/ 0 w 2731284"/>
              <a:gd name="connsiteY5" fmla="*/ 3850458 h 4404466"/>
              <a:gd name="connsiteX6" fmla="*/ 441574 w 2731284"/>
              <a:gd name="connsiteY6" fmla="*/ 3308666 h 4404466"/>
              <a:gd name="connsiteX7" fmla="*/ 531547 w 2731284"/>
              <a:gd name="connsiteY7" fmla="*/ 3299596 h 4404466"/>
              <a:gd name="connsiteX8" fmla="*/ 441574 w 2731284"/>
              <a:gd name="connsiteY8" fmla="*/ 3290526 h 4404466"/>
              <a:gd name="connsiteX9" fmla="*/ 0 w 2731284"/>
              <a:gd name="connsiteY9" fmla="*/ 2748733 h 4404466"/>
              <a:gd name="connsiteX10" fmla="*/ 441574 w 2731284"/>
              <a:gd name="connsiteY10" fmla="*/ 2206941 h 4404466"/>
              <a:gd name="connsiteX11" fmla="*/ 484304 w 2731284"/>
              <a:gd name="connsiteY11" fmla="*/ 2202633 h 4404466"/>
              <a:gd name="connsiteX12" fmla="*/ 441574 w 2731284"/>
              <a:gd name="connsiteY12" fmla="*/ 2198326 h 4404466"/>
              <a:gd name="connsiteX13" fmla="*/ 0 w 2731284"/>
              <a:gd name="connsiteY13" fmla="*/ 1656533 h 4404466"/>
              <a:gd name="connsiteX14" fmla="*/ 441574 w 2731284"/>
              <a:gd name="connsiteY14" fmla="*/ 1114741 h 4404466"/>
              <a:gd name="connsiteX15" fmla="*/ 531547 w 2731284"/>
              <a:gd name="connsiteY15" fmla="*/ 1105671 h 4404466"/>
              <a:gd name="connsiteX16" fmla="*/ 441574 w 2731284"/>
              <a:gd name="connsiteY16" fmla="*/ 1096601 h 4404466"/>
              <a:gd name="connsiteX17" fmla="*/ 0 w 2731284"/>
              <a:gd name="connsiteY17" fmla="*/ 554808 h 4404466"/>
              <a:gd name="connsiteX18" fmla="*/ 553028 w 2731284"/>
              <a:gd name="connsiteY18" fmla="*/ 1780 h 4404466"/>
              <a:gd name="connsiteX19" fmla="*/ 563838 w 2731284"/>
              <a:gd name="connsiteY19" fmla="*/ 2870 h 4404466"/>
              <a:gd name="connsiteX20" fmla="*/ 563838 w 2731284"/>
              <a:gd name="connsiteY20" fmla="*/ 0 h 4404466"/>
              <a:gd name="connsiteX0" fmla="*/ 563838 w 2731284"/>
              <a:gd name="connsiteY0" fmla="*/ 0 h 4405270"/>
              <a:gd name="connsiteX1" fmla="*/ 755456 w 2731284"/>
              <a:gd name="connsiteY1" fmla="*/ 9676 h 4405270"/>
              <a:gd name="connsiteX2" fmla="*/ 2731284 w 2731284"/>
              <a:gd name="connsiteY2" fmla="*/ 2199166 h 4405270"/>
              <a:gd name="connsiteX3" fmla="*/ 755456 w 2731284"/>
              <a:gd name="connsiteY3" fmla="*/ 4388656 h 4405270"/>
              <a:gd name="connsiteX4" fmla="*/ 553028 w 2731284"/>
              <a:gd name="connsiteY4" fmla="*/ 4403486 h 4405270"/>
              <a:gd name="connsiteX5" fmla="*/ 0 w 2731284"/>
              <a:gd name="connsiteY5" fmla="*/ 3850458 h 4405270"/>
              <a:gd name="connsiteX6" fmla="*/ 441574 w 2731284"/>
              <a:gd name="connsiteY6" fmla="*/ 3308666 h 4405270"/>
              <a:gd name="connsiteX7" fmla="*/ 531547 w 2731284"/>
              <a:gd name="connsiteY7" fmla="*/ 3299596 h 4405270"/>
              <a:gd name="connsiteX8" fmla="*/ 441574 w 2731284"/>
              <a:gd name="connsiteY8" fmla="*/ 3290526 h 4405270"/>
              <a:gd name="connsiteX9" fmla="*/ 0 w 2731284"/>
              <a:gd name="connsiteY9" fmla="*/ 2748733 h 4405270"/>
              <a:gd name="connsiteX10" fmla="*/ 441574 w 2731284"/>
              <a:gd name="connsiteY10" fmla="*/ 2206941 h 4405270"/>
              <a:gd name="connsiteX11" fmla="*/ 484304 w 2731284"/>
              <a:gd name="connsiteY11" fmla="*/ 2202633 h 4405270"/>
              <a:gd name="connsiteX12" fmla="*/ 441574 w 2731284"/>
              <a:gd name="connsiteY12" fmla="*/ 2198326 h 4405270"/>
              <a:gd name="connsiteX13" fmla="*/ 0 w 2731284"/>
              <a:gd name="connsiteY13" fmla="*/ 1656533 h 4405270"/>
              <a:gd name="connsiteX14" fmla="*/ 441574 w 2731284"/>
              <a:gd name="connsiteY14" fmla="*/ 1114741 h 4405270"/>
              <a:gd name="connsiteX15" fmla="*/ 531547 w 2731284"/>
              <a:gd name="connsiteY15" fmla="*/ 1105671 h 4405270"/>
              <a:gd name="connsiteX16" fmla="*/ 441574 w 2731284"/>
              <a:gd name="connsiteY16" fmla="*/ 1096601 h 4405270"/>
              <a:gd name="connsiteX17" fmla="*/ 0 w 2731284"/>
              <a:gd name="connsiteY17" fmla="*/ 554808 h 4405270"/>
              <a:gd name="connsiteX18" fmla="*/ 553028 w 2731284"/>
              <a:gd name="connsiteY18" fmla="*/ 1780 h 4405270"/>
              <a:gd name="connsiteX19" fmla="*/ 563838 w 2731284"/>
              <a:gd name="connsiteY19" fmla="*/ 2870 h 4405270"/>
              <a:gd name="connsiteX20" fmla="*/ 563838 w 2731284"/>
              <a:gd name="connsiteY20" fmla="*/ 0 h 4405270"/>
              <a:gd name="connsiteX0" fmla="*/ 563838 w 2731284"/>
              <a:gd name="connsiteY0" fmla="*/ 0 h 4406620"/>
              <a:gd name="connsiteX1" fmla="*/ 755456 w 2731284"/>
              <a:gd name="connsiteY1" fmla="*/ 9676 h 4406620"/>
              <a:gd name="connsiteX2" fmla="*/ 2731284 w 2731284"/>
              <a:gd name="connsiteY2" fmla="*/ 2199166 h 4406620"/>
              <a:gd name="connsiteX3" fmla="*/ 755456 w 2731284"/>
              <a:gd name="connsiteY3" fmla="*/ 4388656 h 4406620"/>
              <a:gd name="connsiteX4" fmla="*/ 553028 w 2731284"/>
              <a:gd name="connsiteY4" fmla="*/ 4403486 h 4406620"/>
              <a:gd name="connsiteX5" fmla="*/ 0 w 2731284"/>
              <a:gd name="connsiteY5" fmla="*/ 3850458 h 4406620"/>
              <a:gd name="connsiteX6" fmla="*/ 441574 w 2731284"/>
              <a:gd name="connsiteY6" fmla="*/ 3308666 h 4406620"/>
              <a:gd name="connsiteX7" fmla="*/ 531547 w 2731284"/>
              <a:gd name="connsiteY7" fmla="*/ 3299596 h 4406620"/>
              <a:gd name="connsiteX8" fmla="*/ 441574 w 2731284"/>
              <a:gd name="connsiteY8" fmla="*/ 3290526 h 4406620"/>
              <a:gd name="connsiteX9" fmla="*/ 0 w 2731284"/>
              <a:gd name="connsiteY9" fmla="*/ 2748733 h 4406620"/>
              <a:gd name="connsiteX10" fmla="*/ 441574 w 2731284"/>
              <a:gd name="connsiteY10" fmla="*/ 2206941 h 4406620"/>
              <a:gd name="connsiteX11" fmla="*/ 484304 w 2731284"/>
              <a:gd name="connsiteY11" fmla="*/ 2202633 h 4406620"/>
              <a:gd name="connsiteX12" fmla="*/ 441574 w 2731284"/>
              <a:gd name="connsiteY12" fmla="*/ 2198326 h 4406620"/>
              <a:gd name="connsiteX13" fmla="*/ 0 w 2731284"/>
              <a:gd name="connsiteY13" fmla="*/ 1656533 h 4406620"/>
              <a:gd name="connsiteX14" fmla="*/ 441574 w 2731284"/>
              <a:gd name="connsiteY14" fmla="*/ 1114741 h 4406620"/>
              <a:gd name="connsiteX15" fmla="*/ 531547 w 2731284"/>
              <a:gd name="connsiteY15" fmla="*/ 1105671 h 4406620"/>
              <a:gd name="connsiteX16" fmla="*/ 441574 w 2731284"/>
              <a:gd name="connsiteY16" fmla="*/ 1096601 h 4406620"/>
              <a:gd name="connsiteX17" fmla="*/ 0 w 2731284"/>
              <a:gd name="connsiteY17" fmla="*/ 554808 h 4406620"/>
              <a:gd name="connsiteX18" fmla="*/ 553028 w 2731284"/>
              <a:gd name="connsiteY18" fmla="*/ 1780 h 4406620"/>
              <a:gd name="connsiteX19" fmla="*/ 563838 w 2731284"/>
              <a:gd name="connsiteY19" fmla="*/ 2870 h 4406620"/>
              <a:gd name="connsiteX20" fmla="*/ 563838 w 2731284"/>
              <a:gd name="connsiteY20" fmla="*/ 0 h 4406620"/>
              <a:gd name="connsiteX0" fmla="*/ 563838 w 2731284"/>
              <a:gd name="connsiteY0" fmla="*/ 0 h 4407178"/>
              <a:gd name="connsiteX1" fmla="*/ 755456 w 2731284"/>
              <a:gd name="connsiteY1" fmla="*/ 9676 h 4407178"/>
              <a:gd name="connsiteX2" fmla="*/ 2731284 w 2731284"/>
              <a:gd name="connsiteY2" fmla="*/ 2199166 h 4407178"/>
              <a:gd name="connsiteX3" fmla="*/ 755456 w 2731284"/>
              <a:gd name="connsiteY3" fmla="*/ 4388656 h 4407178"/>
              <a:gd name="connsiteX4" fmla="*/ 553028 w 2731284"/>
              <a:gd name="connsiteY4" fmla="*/ 4403486 h 4407178"/>
              <a:gd name="connsiteX5" fmla="*/ 0 w 2731284"/>
              <a:gd name="connsiteY5" fmla="*/ 3850458 h 4407178"/>
              <a:gd name="connsiteX6" fmla="*/ 441574 w 2731284"/>
              <a:gd name="connsiteY6" fmla="*/ 3308666 h 4407178"/>
              <a:gd name="connsiteX7" fmla="*/ 531547 w 2731284"/>
              <a:gd name="connsiteY7" fmla="*/ 3299596 h 4407178"/>
              <a:gd name="connsiteX8" fmla="*/ 441574 w 2731284"/>
              <a:gd name="connsiteY8" fmla="*/ 3290526 h 4407178"/>
              <a:gd name="connsiteX9" fmla="*/ 0 w 2731284"/>
              <a:gd name="connsiteY9" fmla="*/ 2748733 h 4407178"/>
              <a:gd name="connsiteX10" fmla="*/ 441574 w 2731284"/>
              <a:gd name="connsiteY10" fmla="*/ 2206941 h 4407178"/>
              <a:gd name="connsiteX11" fmla="*/ 484304 w 2731284"/>
              <a:gd name="connsiteY11" fmla="*/ 2202633 h 4407178"/>
              <a:gd name="connsiteX12" fmla="*/ 441574 w 2731284"/>
              <a:gd name="connsiteY12" fmla="*/ 2198326 h 4407178"/>
              <a:gd name="connsiteX13" fmla="*/ 0 w 2731284"/>
              <a:gd name="connsiteY13" fmla="*/ 1656533 h 4407178"/>
              <a:gd name="connsiteX14" fmla="*/ 441574 w 2731284"/>
              <a:gd name="connsiteY14" fmla="*/ 1114741 h 4407178"/>
              <a:gd name="connsiteX15" fmla="*/ 531547 w 2731284"/>
              <a:gd name="connsiteY15" fmla="*/ 1105671 h 4407178"/>
              <a:gd name="connsiteX16" fmla="*/ 441574 w 2731284"/>
              <a:gd name="connsiteY16" fmla="*/ 1096601 h 4407178"/>
              <a:gd name="connsiteX17" fmla="*/ 0 w 2731284"/>
              <a:gd name="connsiteY17" fmla="*/ 554808 h 4407178"/>
              <a:gd name="connsiteX18" fmla="*/ 553028 w 2731284"/>
              <a:gd name="connsiteY18" fmla="*/ 1780 h 4407178"/>
              <a:gd name="connsiteX19" fmla="*/ 563838 w 2731284"/>
              <a:gd name="connsiteY19" fmla="*/ 2870 h 4407178"/>
              <a:gd name="connsiteX20" fmla="*/ 563838 w 2731284"/>
              <a:gd name="connsiteY20" fmla="*/ 0 h 4407178"/>
              <a:gd name="connsiteX0" fmla="*/ 563838 w 2731284"/>
              <a:gd name="connsiteY0" fmla="*/ 0 h 4406620"/>
              <a:gd name="connsiteX1" fmla="*/ 755456 w 2731284"/>
              <a:gd name="connsiteY1" fmla="*/ 9676 h 4406620"/>
              <a:gd name="connsiteX2" fmla="*/ 2731284 w 2731284"/>
              <a:gd name="connsiteY2" fmla="*/ 2199166 h 4406620"/>
              <a:gd name="connsiteX3" fmla="*/ 755456 w 2731284"/>
              <a:gd name="connsiteY3" fmla="*/ 4388656 h 4406620"/>
              <a:gd name="connsiteX4" fmla="*/ 553028 w 2731284"/>
              <a:gd name="connsiteY4" fmla="*/ 4403486 h 4406620"/>
              <a:gd name="connsiteX5" fmla="*/ 0 w 2731284"/>
              <a:gd name="connsiteY5" fmla="*/ 3850458 h 4406620"/>
              <a:gd name="connsiteX6" fmla="*/ 441574 w 2731284"/>
              <a:gd name="connsiteY6" fmla="*/ 3308666 h 4406620"/>
              <a:gd name="connsiteX7" fmla="*/ 531547 w 2731284"/>
              <a:gd name="connsiteY7" fmla="*/ 3299596 h 4406620"/>
              <a:gd name="connsiteX8" fmla="*/ 441574 w 2731284"/>
              <a:gd name="connsiteY8" fmla="*/ 3290526 h 4406620"/>
              <a:gd name="connsiteX9" fmla="*/ 0 w 2731284"/>
              <a:gd name="connsiteY9" fmla="*/ 2748733 h 4406620"/>
              <a:gd name="connsiteX10" fmla="*/ 441574 w 2731284"/>
              <a:gd name="connsiteY10" fmla="*/ 2206941 h 4406620"/>
              <a:gd name="connsiteX11" fmla="*/ 484304 w 2731284"/>
              <a:gd name="connsiteY11" fmla="*/ 2202633 h 4406620"/>
              <a:gd name="connsiteX12" fmla="*/ 441574 w 2731284"/>
              <a:gd name="connsiteY12" fmla="*/ 2198326 h 4406620"/>
              <a:gd name="connsiteX13" fmla="*/ 0 w 2731284"/>
              <a:gd name="connsiteY13" fmla="*/ 1656533 h 4406620"/>
              <a:gd name="connsiteX14" fmla="*/ 441574 w 2731284"/>
              <a:gd name="connsiteY14" fmla="*/ 1114741 h 4406620"/>
              <a:gd name="connsiteX15" fmla="*/ 531547 w 2731284"/>
              <a:gd name="connsiteY15" fmla="*/ 1105671 h 4406620"/>
              <a:gd name="connsiteX16" fmla="*/ 441574 w 2731284"/>
              <a:gd name="connsiteY16" fmla="*/ 1096601 h 4406620"/>
              <a:gd name="connsiteX17" fmla="*/ 0 w 2731284"/>
              <a:gd name="connsiteY17" fmla="*/ 554808 h 4406620"/>
              <a:gd name="connsiteX18" fmla="*/ 553028 w 2731284"/>
              <a:gd name="connsiteY18" fmla="*/ 1780 h 4406620"/>
              <a:gd name="connsiteX19" fmla="*/ 563838 w 2731284"/>
              <a:gd name="connsiteY19" fmla="*/ 2870 h 4406620"/>
              <a:gd name="connsiteX20" fmla="*/ 563838 w 2731284"/>
              <a:gd name="connsiteY20" fmla="*/ 0 h 4406620"/>
              <a:gd name="connsiteX0" fmla="*/ 563838 w 2731284"/>
              <a:gd name="connsiteY0" fmla="*/ 0 h 4403486"/>
              <a:gd name="connsiteX1" fmla="*/ 755456 w 2731284"/>
              <a:gd name="connsiteY1" fmla="*/ 9676 h 4403486"/>
              <a:gd name="connsiteX2" fmla="*/ 2731284 w 2731284"/>
              <a:gd name="connsiteY2" fmla="*/ 2199166 h 4403486"/>
              <a:gd name="connsiteX3" fmla="*/ 755456 w 2731284"/>
              <a:gd name="connsiteY3" fmla="*/ 4388656 h 4403486"/>
              <a:gd name="connsiteX4" fmla="*/ 553028 w 2731284"/>
              <a:gd name="connsiteY4" fmla="*/ 4403486 h 4403486"/>
              <a:gd name="connsiteX5" fmla="*/ 0 w 2731284"/>
              <a:gd name="connsiteY5" fmla="*/ 3850458 h 4403486"/>
              <a:gd name="connsiteX6" fmla="*/ 441574 w 2731284"/>
              <a:gd name="connsiteY6" fmla="*/ 3308666 h 4403486"/>
              <a:gd name="connsiteX7" fmla="*/ 531547 w 2731284"/>
              <a:gd name="connsiteY7" fmla="*/ 3299596 h 4403486"/>
              <a:gd name="connsiteX8" fmla="*/ 441574 w 2731284"/>
              <a:gd name="connsiteY8" fmla="*/ 3290526 h 4403486"/>
              <a:gd name="connsiteX9" fmla="*/ 0 w 2731284"/>
              <a:gd name="connsiteY9" fmla="*/ 2748733 h 4403486"/>
              <a:gd name="connsiteX10" fmla="*/ 441574 w 2731284"/>
              <a:gd name="connsiteY10" fmla="*/ 2206941 h 4403486"/>
              <a:gd name="connsiteX11" fmla="*/ 484304 w 2731284"/>
              <a:gd name="connsiteY11" fmla="*/ 2202633 h 4403486"/>
              <a:gd name="connsiteX12" fmla="*/ 441574 w 2731284"/>
              <a:gd name="connsiteY12" fmla="*/ 2198326 h 4403486"/>
              <a:gd name="connsiteX13" fmla="*/ 0 w 2731284"/>
              <a:gd name="connsiteY13" fmla="*/ 1656533 h 4403486"/>
              <a:gd name="connsiteX14" fmla="*/ 441574 w 2731284"/>
              <a:gd name="connsiteY14" fmla="*/ 1114741 h 4403486"/>
              <a:gd name="connsiteX15" fmla="*/ 531547 w 2731284"/>
              <a:gd name="connsiteY15" fmla="*/ 1105671 h 4403486"/>
              <a:gd name="connsiteX16" fmla="*/ 441574 w 2731284"/>
              <a:gd name="connsiteY16" fmla="*/ 1096601 h 4403486"/>
              <a:gd name="connsiteX17" fmla="*/ 0 w 2731284"/>
              <a:gd name="connsiteY17" fmla="*/ 554808 h 4403486"/>
              <a:gd name="connsiteX18" fmla="*/ 553028 w 2731284"/>
              <a:gd name="connsiteY18" fmla="*/ 1780 h 4403486"/>
              <a:gd name="connsiteX19" fmla="*/ 563838 w 2731284"/>
              <a:gd name="connsiteY19" fmla="*/ 2870 h 4403486"/>
              <a:gd name="connsiteX20" fmla="*/ 563838 w 2731284"/>
              <a:gd name="connsiteY20" fmla="*/ 0 h 4403486"/>
              <a:gd name="connsiteX0" fmla="*/ 563838 w 2731284"/>
              <a:gd name="connsiteY0" fmla="*/ 618 h 4404104"/>
              <a:gd name="connsiteX1" fmla="*/ 755456 w 2731284"/>
              <a:gd name="connsiteY1" fmla="*/ 10294 h 4404104"/>
              <a:gd name="connsiteX2" fmla="*/ 2731284 w 2731284"/>
              <a:gd name="connsiteY2" fmla="*/ 2199784 h 4404104"/>
              <a:gd name="connsiteX3" fmla="*/ 755456 w 2731284"/>
              <a:gd name="connsiteY3" fmla="*/ 4389274 h 4404104"/>
              <a:gd name="connsiteX4" fmla="*/ 553028 w 2731284"/>
              <a:gd name="connsiteY4" fmla="*/ 4404104 h 4404104"/>
              <a:gd name="connsiteX5" fmla="*/ 0 w 2731284"/>
              <a:gd name="connsiteY5" fmla="*/ 3851076 h 4404104"/>
              <a:gd name="connsiteX6" fmla="*/ 441574 w 2731284"/>
              <a:gd name="connsiteY6" fmla="*/ 3309284 h 4404104"/>
              <a:gd name="connsiteX7" fmla="*/ 531547 w 2731284"/>
              <a:gd name="connsiteY7" fmla="*/ 3300214 h 4404104"/>
              <a:gd name="connsiteX8" fmla="*/ 441574 w 2731284"/>
              <a:gd name="connsiteY8" fmla="*/ 3291144 h 4404104"/>
              <a:gd name="connsiteX9" fmla="*/ 0 w 2731284"/>
              <a:gd name="connsiteY9" fmla="*/ 2749351 h 4404104"/>
              <a:gd name="connsiteX10" fmla="*/ 441574 w 2731284"/>
              <a:gd name="connsiteY10" fmla="*/ 2207559 h 4404104"/>
              <a:gd name="connsiteX11" fmla="*/ 484304 w 2731284"/>
              <a:gd name="connsiteY11" fmla="*/ 2203251 h 4404104"/>
              <a:gd name="connsiteX12" fmla="*/ 441574 w 2731284"/>
              <a:gd name="connsiteY12" fmla="*/ 2198944 h 4404104"/>
              <a:gd name="connsiteX13" fmla="*/ 0 w 2731284"/>
              <a:gd name="connsiteY13" fmla="*/ 1657151 h 4404104"/>
              <a:gd name="connsiteX14" fmla="*/ 441574 w 2731284"/>
              <a:gd name="connsiteY14" fmla="*/ 1115359 h 4404104"/>
              <a:gd name="connsiteX15" fmla="*/ 531547 w 2731284"/>
              <a:gd name="connsiteY15" fmla="*/ 1106289 h 4404104"/>
              <a:gd name="connsiteX16" fmla="*/ 441574 w 2731284"/>
              <a:gd name="connsiteY16" fmla="*/ 1097219 h 4404104"/>
              <a:gd name="connsiteX17" fmla="*/ 0 w 2731284"/>
              <a:gd name="connsiteY17" fmla="*/ 555426 h 4404104"/>
              <a:gd name="connsiteX18" fmla="*/ 553028 w 2731284"/>
              <a:gd name="connsiteY18" fmla="*/ 2398 h 4404104"/>
              <a:gd name="connsiteX19" fmla="*/ 563838 w 2731284"/>
              <a:gd name="connsiteY19" fmla="*/ 3488 h 4404104"/>
              <a:gd name="connsiteX20" fmla="*/ 563838 w 2731284"/>
              <a:gd name="connsiteY20" fmla="*/ 618 h 4404104"/>
              <a:gd name="connsiteX0" fmla="*/ 652738 w 2731284"/>
              <a:gd name="connsiteY0" fmla="*/ 265 h 4419626"/>
              <a:gd name="connsiteX1" fmla="*/ 755456 w 2731284"/>
              <a:gd name="connsiteY1" fmla="*/ 25816 h 4419626"/>
              <a:gd name="connsiteX2" fmla="*/ 2731284 w 2731284"/>
              <a:gd name="connsiteY2" fmla="*/ 2215306 h 4419626"/>
              <a:gd name="connsiteX3" fmla="*/ 755456 w 2731284"/>
              <a:gd name="connsiteY3" fmla="*/ 4404796 h 4419626"/>
              <a:gd name="connsiteX4" fmla="*/ 553028 w 2731284"/>
              <a:gd name="connsiteY4" fmla="*/ 4419626 h 4419626"/>
              <a:gd name="connsiteX5" fmla="*/ 0 w 2731284"/>
              <a:gd name="connsiteY5" fmla="*/ 3866598 h 4419626"/>
              <a:gd name="connsiteX6" fmla="*/ 441574 w 2731284"/>
              <a:gd name="connsiteY6" fmla="*/ 3324806 h 4419626"/>
              <a:gd name="connsiteX7" fmla="*/ 531547 w 2731284"/>
              <a:gd name="connsiteY7" fmla="*/ 3315736 h 4419626"/>
              <a:gd name="connsiteX8" fmla="*/ 441574 w 2731284"/>
              <a:gd name="connsiteY8" fmla="*/ 3306666 h 4419626"/>
              <a:gd name="connsiteX9" fmla="*/ 0 w 2731284"/>
              <a:gd name="connsiteY9" fmla="*/ 2764873 h 4419626"/>
              <a:gd name="connsiteX10" fmla="*/ 441574 w 2731284"/>
              <a:gd name="connsiteY10" fmla="*/ 2223081 h 4419626"/>
              <a:gd name="connsiteX11" fmla="*/ 484304 w 2731284"/>
              <a:gd name="connsiteY11" fmla="*/ 2218773 h 4419626"/>
              <a:gd name="connsiteX12" fmla="*/ 441574 w 2731284"/>
              <a:gd name="connsiteY12" fmla="*/ 2214466 h 4419626"/>
              <a:gd name="connsiteX13" fmla="*/ 0 w 2731284"/>
              <a:gd name="connsiteY13" fmla="*/ 1672673 h 4419626"/>
              <a:gd name="connsiteX14" fmla="*/ 441574 w 2731284"/>
              <a:gd name="connsiteY14" fmla="*/ 1130881 h 4419626"/>
              <a:gd name="connsiteX15" fmla="*/ 531547 w 2731284"/>
              <a:gd name="connsiteY15" fmla="*/ 1121811 h 4419626"/>
              <a:gd name="connsiteX16" fmla="*/ 441574 w 2731284"/>
              <a:gd name="connsiteY16" fmla="*/ 1112741 h 4419626"/>
              <a:gd name="connsiteX17" fmla="*/ 0 w 2731284"/>
              <a:gd name="connsiteY17" fmla="*/ 570948 h 4419626"/>
              <a:gd name="connsiteX18" fmla="*/ 553028 w 2731284"/>
              <a:gd name="connsiteY18" fmla="*/ 17920 h 4419626"/>
              <a:gd name="connsiteX19" fmla="*/ 563838 w 2731284"/>
              <a:gd name="connsiteY19" fmla="*/ 19010 h 4419626"/>
              <a:gd name="connsiteX20" fmla="*/ 652738 w 2731284"/>
              <a:gd name="connsiteY20" fmla="*/ 265 h 4419626"/>
              <a:gd name="connsiteX0" fmla="*/ 563838 w 2731284"/>
              <a:gd name="connsiteY0" fmla="*/ 1090 h 4401706"/>
              <a:gd name="connsiteX1" fmla="*/ 755456 w 2731284"/>
              <a:gd name="connsiteY1" fmla="*/ 7896 h 4401706"/>
              <a:gd name="connsiteX2" fmla="*/ 2731284 w 2731284"/>
              <a:gd name="connsiteY2" fmla="*/ 2197386 h 4401706"/>
              <a:gd name="connsiteX3" fmla="*/ 755456 w 2731284"/>
              <a:gd name="connsiteY3" fmla="*/ 4386876 h 4401706"/>
              <a:gd name="connsiteX4" fmla="*/ 553028 w 2731284"/>
              <a:gd name="connsiteY4" fmla="*/ 4401706 h 4401706"/>
              <a:gd name="connsiteX5" fmla="*/ 0 w 2731284"/>
              <a:gd name="connsiteY5" fmla="*/ 3848678 h 4401706"/>
              <a:gd name="connsiteX6" fmla="*/ 441574 w 2731284"/>
              <a:gd name="connsiteY6" fmla="*/ 3306886 h 4401706"/>
              <a:gd name="connsiteX7" fmla="*/ 531547 w 2731284"/>
              <a:gd name="connsiteY7" fmla="*/ 3297816 h 4401706"/>
              <a:gd name="connsiteX8" fmla="*/ 441574 w 2731284"/>
              <a:gd name="connsiteY8" fmla="*/ 3288746 h 4401706"/>
              <a:gd name="connsiteX9" fmla="*/ 0 w 2731284"/>
              <a:gd name="connsiteY9" fmla="*/ 2746953 h 4401706"/>
              <a:gd name="connsiteX10" fmla="*/ 441574 w 2731284"/>
              <a:gd name="connsiteY10" fmla="*/ 2205161 h 4401706"/>
              <a:gd name="connsiteX11" fmla="*/ 484304 w 2731284"/>
              <a:gd name="connsiteY11" fmla="*/ 2200853 h 4401706"/>
              <a:gd name="connsiteX12" fmla="*/ 441574 w 2731284"/>
              <a:gd name="connsiteY12" fmla="*/ 2196546 h 4401706"/>
              <a:gd name="connsiteX13" fmla="*/ 0 w 2731284"/>
              <a:gd name="connsiteY13" fmla="*/ 1654753 h 4401706"/>
              <a:gd name="connsiteX14" fmla="*/ 441574 w 2731284"/>
              <a:gd name="connsiteY14" fmla="*/ 1112961 h 4401706"/>
              <a:gd name="connsiteX15" fmla="*/ 531547 w 2731284"/>
              <a:gd name="connsiteY15" fmla="*/ 1103891 h 4401706"/>
              <a:gd name="connsiteX16" fmla="*/ 441574 w 2731284"/>
              <a:gd name="connsiteY16" fmla="*/ 1094821 h 4401706"/>
              <a:gd name="connsiteX17" fmla="*/ 0 w 2731284"/>
              <a:gd name="connsiteY17" fmla="*/ 553028 h 4401706"/>
              <a:gd name="connsiteX18" fmla="*/ 553028 w 2731284"/>
              <a:gd name="connsiteY18" fmla="*/ 0 h 4401706"/>
              <a:gd name="connsiteX19" fmla="*/ 563838 w 2731284"/>
              <a:gd name="connsiteY19" fmla="*/ 1090 h 4401706"/>
              <a:gd name="connsiteX0" fmla="*/ 630513 w 2731284"/>
              <a:gd name="connsiteY0" fmla="*/ 0 h 4406966"/>
              <a:gd name="connsiteX1" fmla="*/ 755456 w 2731284"/>
              <a:gd name="connsiteY1" fmla="*/ 13156 h 4406966"/>
              <a:gd name="connsiteX2" fmla="*/ 2731284 w 2731284"/>
              <a:gd name="connsiteY2" fmla="*/ 2202646 h 4406966"/>
              <a:gd name="connsiteX3" fmla="*/ 755456 w 2731284"/>
              <a:gd name="connsiteY3" fmla="*/ 4392136 h 4406966"/>
              <a:gd name="connsiteX4" fmla="*/ 553028 w 2731284"/>
              <a:gd name="connsiteY4" fmla="*/ 4406966 h 4406966"/>
              <a:gd name="connsiteX5" fmla="*/ 0 w 2731284"/>
              <a:gd name="connsiteY5" fmla="*/ 3853938 h 4406966"/>
              <a:gd name="connsiteX6" fmla="*/ 441574 w 2731284"/>
              <a:gd name="connsiteY6" fmla="*/ 3312146 h 4406966"/>
              <a:gd name="connsiteX7" fmla="*/ 531547 w 2731284"/>
              <a:gd name="connsiteY7" fmla="*/ 3303076 h 4406966"/>
              <a:gd name="connsiteX8" fmla="*/ 441574 w 2731284"/>
              <a:gd name="connsiteY8" fmla="*/ 3294006 h 4406966"/>
              <a:gd name="connsiteX9" fmla="*/ 0 w 2731284"/>
              <a:gd name="connsiteY9" fmla="*/ 2752213 h 4406966"/>
              <a:gd name="connsiteX10" fmla="*/ 441574 w 2731284"/>
              <a:gd name="connsiteY10" fmla="*/ 2210421 h 4406966"/>
              <a:gd name="connsiteX11" fmla="*/ 484304 w 2731284"/>
              <a:gd name="connsiteY11" fmla="*/ 2206113 h 4406966"/>
              <a:gd name="connsiteX12" fmla="*/ 441574 w 2731284"/>
              <a:gd name="connsiteY12" fmla="*/ 2201806 h 4406966"/>
              <a:gd name="connsiteX13" fmla="*/ 0 w 2731284"/>
              <a:gd name="connsiteY13" fmla="*/ 1660013 h 4406966"/>
              <a:gd name="connsiteX14" fmla="*/ 441574 w 2731284"/>
              <a:gd name="connsiteY14" fmla="*/ 1118221 h 4406966"/>
              <a:gd name="connsiteX15" fmla="*/ 531547 w 2731284"/>
              <a:gd name="connsiteY15" fmla="*/ 1109151 h 4406966"/>
              <a:gd name="connsiteX16" fmla="*/ 441574 w 2731284"/>
              <a:gd name="connsiteY16" fmla="*/ 1100081 h 4406966"/>
              <a:gd name="connsiteX17" fmla="*/ 0 w 2731284"/>
              <a:gd name="connsiteY17" fmla="*/ 558288 h 4406966"/>
              <a:gd name="connsiteX18" fmla="*/ 553028 w 2731284"/>
              <a:gd name="connsiteY18" fmla="*/ 5260 h 4406966"/>
              <a:gd name="connsiteX19" fmla="*/ 630513 w 2731284"/>
              <a:gd name="connsiteY19" fmla="*/ 0 h 4406966"/>
              <a:gd name="connsiteX0" fmla="*/ 553028 w 2731284"/>
              <a:gd name="connsiteY0" fmla="*/ 0 h 4401706"/>
              <a:gd name="connsiteX1" fmla="*/ 755456 w 2731284"/>
              <a:gd name="connsiteY1" fmla="*/ 7896 h 4401706"/>
              <a:gd name="connsiteX2" fmla="*/ 2731284 w 2731284"/>
              <a:gd name="connsiteY2" fmla="*/ 2197386 h 4401706"/>
              <a:gd name="connsiteX3" fmla="*/ 755456 w 2731284"/>
              <a:gd name="connsiteY3" fmla="*/ 4386876 h 4401706"/>
              <a:gd name="connsiteX4" fmla="*/ 553028 w 2731284"/>
              <a:gd name="connsiteY4" fmla="*/ 4401706 h 4401706"/>
              <a:gd name="connsiteX5" fmla="*/ 0 w 2731284"/>
              <a:gd name="connsiteY5" fmla="*/ 3848678 h 4401706"/>
              <a:gd name="connsiteX6" fmla="*/ 441574 w 2731284"/>
              <a:gd name="connsiteY6" fmla="*/ 3306886 h 4401706"/>
              <a:gd name="connsiteX7" fmla="*/ 531547 w 2731284"/>
              <a:gd name="connsiteY7" fmla="*/ 3297816 h 4401706"/>
              <a:gd name="connsiteX8" fmla="*/ 441574 w 2731284"/>
              <a:gd name="connsiteY8" fmla="*/ 3288746 h 4401706"/>
              <a:gd name="connsiteX9" fmla="*/ 0 w 2731284"/>
              <a:gd name="connsiteY9" fmla="*/ 2746953 h 4401706"/>
              <a:gd name="connsiteX10" fmla="*/ 441574 w 2731284"/>
              <a:gd name="connsiteY10" fmla="*/ 2205161 h 4401706"/>
              <a:gd name="connsiteX11" fmla="*/ 484304 w 2731284"/>
              <a:gd name="connsiteY11" fmla="*/ 2200853 h 4401706"/>
              <a:gd name="connsiteX12" fmla="*/ 441574 w 2731284"/>
              <a:gd name="connsiteY12" fmla="*/ 2196546 h 4401706"/>
              <a:gd name="connsiteX13" fmla="*/ 0 w 2731284"/>
              <a:gd name="connsiteY13" fmla="*/ 1654753 h 4401706"/>
              <a:gd name="connsiteX14" fmla="*/ 441574 w 2731284"/>
              <a:gd name="connsiteY14" fmla="*/ 1112961 h 4401706"/>
              <a:gd name="connsiteX15" fmla="*/ 531547 w 2731284"/>
              <a:gd name="connsiteY15" fmla="*/ 1103891 h 4401706"/>
              <a:gd name="connsiteX16" fmla="*/ 441574 w 2731284"/>
              <a:gd name="connsiteY16" fmla="*/ 1094821 h 4401706"/>
              <a:gd name="connsiteX17" fmla="*/ 0 w 2731284"/>
              <a:gd name="connsiteY17" fmla="*/ 553028 h 4401706"/>
              <a:gd name="connsiteX18" fmla="*/ 553028 w 2731284"/>
              <a:gd name="connsiteY18" fmla="*/ 0 h 4401706"/>
              <a:gd name="connsiteX0" fmla="*/ 553028 w 2731284"/>
              <a:gd name="connsiteY0" fmla="*/ 0 h 4401706"/>
              <a:gd name="connsiteX1" fmla="*/ 755456 w 2731284"/>
              <a:gd name="connsiteY1" fmla="*/ 7896 h 4401706"/>
              <a:gd name="connsiteX2" fmla="*/ 2731284 w 2731284"/>
              <a:gd name="connsiteY2" fmla="*/ 2197386 h 4401706"/>
              <a:gd name="connsiteX3" fmla="*/ 755456 w 2731284"/>
              <a:gd name="connsiteY3" fmla="*/ 4386876 h 4401706"/>
              <a:gd name="connsiteX4" fmla="*/ 553028 w 2731284"/>
              <a:gd name="connsiteY4" fmla="*/ 4401706 h 4401706"/>
              <a:gd name="connsiteX5" fmla="*/ 0 w 2731284"/>
              <a:gd name="connsiteY5" fmla="*/ 3848678 h 4401706"/>
              <a:gd name="connsiteX6" fmla="*/ 441574 w 2731284"/>
              <a:gd name="connsiteY6" fmla="*/ 3306886 h 4401706"/>
              <a:gd name="connsiteX7" fmla="*/ 531547 w 2731284"/>
              <a:gd name="connsiteY7" fmla="*/ 3297816 h 4401706"/>
              <a:gd name="connsiteX8" fmla="*/ 441574 w 2731284"/>
              <a:gd name="connsiteY8" fmla="*/ 3288746 h 4401706"/>
              <a:gd name="connsiteX9" fmla="*/ 0 w 2731284"/>
              <a:gd name="connsiteY9" fmla="*/ 2746953 h 4401706"/>
              <a:gd name="connsiteX10" fmla="*/ 441574 w 2731284"/>
              <a:gd name="connsiteY10" fmla="*/ 2205161 h 4401706"/>
              <a:gd name="connsiteX11" fmla="*/ 484304 w 2731284"/>
              <a:gd name="connsiteY11" fmla="*/ 2200853 h 4401706"/>
              <a:gd name="connsiteX12" fmla="*/ 441574 w 2731284"/>
              <a:gd name="connsiteY12" fmla="*/ 2196546 h 4401706"/>
              <a:gd name="connsiteX13" fmla="*/ 0 w 2731284"/>
              <a:gd name="connsiteY13" fmla="*/ 1654753 h 4401706"/>
              <a:gd name="connsiteX14" fmla="*/ 441574 w 2731284"/>
              <a:gd name="connsiteY14" fmla="*/ 1112961 h 4401706"/>
              <a:gd name="connsiteX15" fmla="*/ 531547 w 2731284"/>
              <a:gd name="connsiteY15" fmla="*/ 1103891 h 4401706"/>
              <a:gd name="connsiteX16" fmla="*/ 441574 w 2731284"/>
              <a:gd name="connsiteY16" fmla="*/ 1094821 h 4401706"/>
              <a:gd name="connsiteX17" fmla="*/ 0 w 2731284"/>
              <a:gd name="connsiteY17" fmla="*/ 553028 h 4401706"/>
              <a:gd name="connsiteX18" fmla="*/ 553028 w 2731284"/>
              <a:gd name="connsiteY18" fmla="*/ 0 h 4401706"/>
              <a:gd name="connsiteX0" fmla="*/ 553028 w 2731284"/>
              <a:gd name="connsiteY0" fmla="*/ 0 h 4401706"/>
              <a:gd name="connsiteX1" fmla="*/ 755456 w 2731284"/>
              <a:gd name="connsiteY1" fmla="*/ 7896 h 4401706"/>
              <a:gd name="connsiteX2" fmla="*/ 2731284 w 2731284"/>
              <a:gd name="connsiteY2" fmla="*/ 2197386 h 4401706"/>
              <a:gd name="connsiteX3" fmla="*/ 755456 w 2731284"/>
              <a:gd name="connsiteY3" fmla="*/ 4386876 h 4401706"/>
              <a:gd name="connsiteX4" fmla="*/ 553028 w 2731284"/>
              <a:gd name="connsiteY4" fmla="*/ 4401706 h 4401706"/>
              <a:gd name="connsiteX5" fmla="*/ 0 w 2731284"/>
              <a:gd name="connsiteY5" fmla="*/ 3848678 h 4401706"/>
              <a:gd name="connsiteX6" fmla="*/ 441574 w 2731284"/>
              <a:gd name="connsiteY6" fmla="*/ 3306886 h 4401706"/>
              <a:gd name="connsiteX7" fmla="*/ 531547 w 2731284"/>
              <a:gd name="connsiteY7" fmla="*/ 3297816 h 4401706"/>
              <a:gd name="connsiteX8" fmla="*/ 441574 w 2731284"/>
              <a:gd name="connsiteY8" fmla="*/ 3288746 h 4401706"/>
              <a:gd name="connsiteX9" fmla="*/ 0 w 2731284"/>
              <a:gd name="connsiteY9" fmla="*/ 2746953 h 4401706"/>
              <a:gd name="connsiteX10" fmla="*/ 441574 w 2731284"/>
              <a:gd name="connsiteY10" fmla="*/ 2205161 h 4401706"/>
              <a:gd name="connsiteX11" fmla="*/ 484304 w 2731284"/>
              <a:gd name="connsiteY11" fmla="*/ 2200853 h 4401706"/>
              <a:gd name="connsiteX12" fmla="*/ 441574 w 2731284"/>
              <a:gd name="connsiteY12" fmla="*/ 2196546 h 4401706"/>
              <a:gd name="connsiteX13" fmla="*/ 0 w 2731284"/>
              <a:gd name="connsiteY13" fmla="*/ 1654753 h 4401706"/>
              <a:gd name="connsiteX14" fmla="*/ 441574 w 2731284"/>
              <a:gd name="connsiteY14" fmla="*/ 1112961 h 4401706"/>
              <a:gd name="connsiteX15" fmla="*/ 531547 w 2731284"/>
              <a:gd name="connsiteY15" fmla="*/ 1103891 h 4401706"/>
              <a:gd name="connsiteX16" fmla="*/ 441574 w 2731284"/>
              <a:gd name="connsiteY16" fmla="*/ 1094821 h 4401706"/>
              <a:gd name="connsiteX17" fmla="*/ 0 w 2731284"/>
              <a:gd name="connsiteY17" fmla="*/ 553028 h 4401706"/>
              <a:gd name="connsiteX18" fmla="*/ 553028 w 2731284"/>
              <a:gd name="connsiteY18" fmla="*/ 0 h 4401706"/>
              <a:gd name="connsiteX0" fmla="*/ 553028 w 2731284"/>
              <a:gd name="connsiteY0" fmla="*/ 0 h 4403490"/>
              <a:gd name="connsiteX1" fmla="*/ 755456 w 2731284"/>
              <a:gd name="connsiteY1" fmla="*/ 7896 h 4403490"/>
              <a:gd name="connsiteX2" fmla="*/ 2731284 w 2731284"/>
              <a:gd name="connsiteY2" fmla="*/ 2197386 h 4403490"/>
              <a:gd name="connsiteX3" fmla="*/ 755456 w 2731284"/>
              <a:gd name="connsiteY3" fmla="*/ 4386876 h 4403490"/>
              <a:gd name="connsiteX4" fmla="*/ 553028 w 2731284"/>
              <a:gd name="connsiteY4" fmla="*/ 4401706 h 4403490"/>
              <a:gd name="connsiteX5" fmla="*/ 0 w 2731284"/>
              <a:gd name="connsiteY5" fmla="*/ 3848678 h 4403490"/>
              <a:gd name="connsiteX6" fmla="*/ 441574 w 2731284"/>
              <a:gd name="connsiteY6" fmla="*/ 3306886 h 4403490"/>
              <a:gd name="connsiteX7" fmla="*/ 531547 w 2731284"/>
              <a:gd name="connsiteY7" fmla="*/ 3297816 h 4403490"/>
              <a:gd name="connsiteX8" fmla="*/ 441574 w 2731284"/>
              <a:gd name="connsiteY8" fmla="*/ 3288746 h 4403490"/>
              <a:gd name="connsiteX9" fmla="*/ 0 w 2731284"/>
              <a:gd name="connsiteY9" fmla="*/ 2746953 h 4403490"/>
              <a:gd name="connsiteX10" fmla="*/ 441574 w 2731284"/>
              <a:gd name="connsiteY10" fmla="*/ 2205161 h 4403490"/>
              <a:gd name="connsiteX11" fmla="*/ 484304 w 2731284"/>
              <a:gd name="connsiteY11" fmla="*/ 2200853 h 4403490"/>
              <a:gd name="connsiteX12" fmla="*/ 441574 w 2731284"/>
              <a:gd name="connsiteY12" fmla="*/ 2196546 h 4403490"/>
              <a:gd name="connsiteX13" fmla="*/ 0 w 2731284"/>
              <a:gd name="connsiteY13" fmla="*/ 1654753 h 4403490"/>
              <a:gd name="connsiteX14" fmla="*/ 441574 w 2731284"/>
              <a:gd name="connsiteY14" fmla="*/ 1112961 h 4403490"/>
              <a:gd name="connsiteX15" fmla="*/ 531547 w 2731284"/>
              <a:gd name="connsiteY15" fmla="*/ 1103891 h 4403490"/>
              <a:gd name="connsiteX16" fmla="*/ 441574 w 2731284"/>
              <a:gd name="connsiteY16" fmla="*/ 1094821 h 4403490"/>
              <a:gd name="connsiteX17" fmla="*/ 0 w 2731284"/>
              <a:gd name="connsiteY17" fmla="*/ 553028 h 4403490"/>
              <a:gd name="connsiteX18" fmla="*/ 553028 w 2731284"/>
              <a:gd name="connsiteY18" fmla="*/ 0 h 4403490"/>
              <a:gd name="connsiteX0" fmla="*/ 553028 w 2731284"/>
              <a:gd name="connsiteY0" fmla="*/ 0 h 4403128"/>
              <a:gd name="connsiteX1" fmla="*/ 755456 w 2731284"/>
              <a:gd name="connsiteY1" fmla="*/ 7896 h 4403128"/>
              <a:gd name="connsiteX2" fmla="*/ 2731284 w 2731284"/>
              <a:gd name="connsiteY2" fmla="*/ 2197386 h 4403128"/>
              <a:gd name="connsiteX3" fmla="*/ 755456 w 2731284"/>
              <a:gd name="connsiteY3" fmla="*/ 4386876 h 4403128"/>
              <a:gd name="connsiteX4" fmla="*/ 553028 w 2731284"/>
              <a:gd name="connsiteY4" fmla="*/ 4401706 h 4403128"/>
              <a:gd name="connsiteX5" fmla="*/ 0 w 2731284"/>
              <a:gd name="connsiteY5" fmla="*/ 3848678 h 4403128"/>
              <a:gd name="connsiteX6" fmla="*/ 441574 w 2731284"/>
              <a:gd name="connsiteY6" fmla="*/ 3306886 h 4403128"/>
              <a:gd name="connsiteX7" fmla="*/ 531547 w 2731284"/>
              <a:gd name="connsiteY7" fmla="*/ 3297816 h 4403128"/>
              <a:gd name="connsiteX8" fmla="*/ 441574 w 2731284"/>
              <a:gd name="connsiteY8" fmla="*/ 3288746 h 4403128"/>
              <a:gd name="connsiteX9" fmla="*/ 0 w 2731284"/>
              <a:gd name="connsiteY9" fmla="*/ 2746953 h 4403128"/>
              <a:gd name="connsiteX10" fmla="*/ 441574 w 2731284"/>
              <a:gd name="connsiteY10" fmla="*/ 2205161 h 4403128"/>
              <a:gd name="connsiteX11" fmla="*/ 484304 w 2731284"/>
              <a:gd name="connsiteY11" fmla="*/ 2200853 h 4403128"/>
              <a:gd name="connsiteX12" fmla="*/ 441574 w 2731284"/>
              <a:gd name="connsiteY12" fmla="*/ 2196546 h 4403128"/>
              <a:gd name="connsiteX13" fmla="*/ 0 w 2731284"/>
              <a:gd name="connsiteY13" fmla="*/ 1654753 h 4403128"/>
              <a:gd name="connsiteX14" fmla="*/ 441574 w 2731284"/>
              <a:gd name="connsiteY14" fmla="*/ 1112961 h 4403128"/>
              <a:gd name="connsiteX15" fmla="*/ 531547 w 2731284"/>
              <a:gd name="connsiteY15" fmla="*/ 1103891 h 4403128"/>
              <a:gd name="connsiteX16" fmla="*/ 441574 w 2731284"/>
              <a:gd name="connsiteY16" fmla="*/ 1094821 h 4403128"/>
              <a:gd name="connsiteX17" fmla="*/ 0 w 2731284"/>
              <a:gd name="connsiteY17" fmla="*/ 553028 h 4403128"/>
              <a:gd name="connsiteX18" fmla="*/ 553028 w 2731284"/>
              <a:gd name="connsiteY18" fmla="*/ 0 h 4403128"/>
              <a:gd name="connsiteX0" fmla="*/ 553028 w 2731284"/>
              <a:gd name="connsiteY0" fmla="*/ 0 h 4403128"/>
              <a:gd name="connsiteX1" fmla="*/ 755456 w 2731284"/>
              <a:gd name="connsiteY1" fmla="*/ 7896 h 4403128"/>
              <a:gd name="connsiteX2" fmla="*/ 2731284 w 2731284"/>
              <a:gd name="connsiteY2" fmla="*/ 2197386 h 4403128"/>
              <a:gd name="connsiteX3" fmla="*/ 755456 w 2731284"/>
              <a:gd name="connsiteY3" fmla="*/ 4386876 h 4403128"/>
              <a:gd name="connsiteX4" fmla="*/ 553028 w 2731284"/>
              <a:gd name="connsiteY4" fmla="*/ 4401706 h 4403128"/>
              <a:gd name="connsiteX5" fmla="*/ 0 w 2731284"/>
              <a:gd name="connsiteY5" fmla="*/ 3848678 h 4403128"/>
              <a:gd name="connsiteX6" fmla="*/ 441574 w 2731284"/>
              <a:gd name="connsiteY6" fmla="*/ 3306886 h 4403128"/>
              <a:gd name="connsiteX7" fmla="*/ 531547 w 2731284"/>
              <a:gd name="connsiteY7" fmla="*/ 3297816 h 4403128"/>
              <a:gd name="connsiteX8" fmla="*/ 441574 w 2731284"/>
              <a:gd name="connsiteY8" fmla="*/ 3288746 h 4403128"/>
              <a:gd name="connsiteX9" fmla="*/ 0 w 2731284"/>
              <a:gd name="connsiteY9" fmla="*/ 2746953 h 4403128"/>
              <a:gd name="connsiteX10" fmla="*/ 441574 w 2731284"/>
              <a:gd name="connsiteY10" fmla="*/ 2205161 h 4403128"/>
              <a:gd name="connsiteX11" fmla="*/ 484304 w 2731284"/>
              <a:gd name="connsiteY11" fmla="*/ 2200853 h 4403128"/>
              <a:gd name="connsiteX12" fmla="*/ 441574 w 2731284"/>
              <a:gd name="connsiteY12" fmla="*/ 2196546 h 4403128"/>
              <a:gd name="connsiteX13" fmla="*/ 0 w 2731284"/>
              <a:gd name="connsiteY13" fmla="*/ 1654753 h 4403128"/>
              <a:gd name="connsiteX14" fmla="*/ 441574 w 2731284"/>
              <a:gd name="connsiteY14" fmla="*/ 1112961 h 4403128"/>
              <a:gd name="connsiteX15" fmla="*/ 531547 w 2731284"/>
              <a:gd name="connsiteY15" fmla="*/ 1103891 h 4403128"/>
              <a:gd name="connsiteX16" fmla="*/ 441574 w 2731284"/>
              <a:gd name="connsiteY16" fmla="*/ 1094821 h 4403128"/>
              <a:gd name="connsiteX17" fmla="*/ 0 w 2731284"/>
              <a:gd name="connsiteY17" fmla="*/ 553028 h 4403128"/>
              <a:gd name="connsiteX18" fmla="*/ 553028 w 2731284"/>
              <a:gd name="connsiteY18" fmla="*/ 0 h 4403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31284" h="4403128">
                <a:moveTo>
                  <a:pt x="553028" y="0"/>
                </a:moveTo>
                <a:cubicBezTo>
                  <a:pt x="620504" y="2632"/>
                  <a:pt x="668930" y="-1086"/>
                  <a:pt x="755456" y="7896"/>
                </a:cubicBezTo>
                <a:cubicBezTo>
                  <a:pt x="1865250" y="120601"/>
                  <a:pt x="2731284" y="1057857"/>
                  <a:pt x="2731284" y="2197386"/>
                </a:cubicBezTo>
                <a:cubicBezTo>
                  <a:pt x="2731284" y="3336916"/>
                  <a:pt x="1865250" y="4274171"/>
                  <a:pt x="755456" y="4386876"/>
                </a:cubicBezTo>
                <a:cubicBezTo>
                  <a:pt x="643530" y="4398169"/>
                  <a:pt x="619171" y="4406603"/>
                  <a:pt x="553028" y="4401706"/>
                </a:cubicBezTo>
                <a:cubicBezTo>
                  <a:pt x="247599" y="4401706"/>
                  <a:pt x="0" y="4154107"/>
                  <a:pt x="0" y="3848678"/>
                </a:cubicBezTo>
                <a:cubicBezTo>
                  <a:pt x="0" y="3581428"/>
                  <a:pt x="189568" y="3358453"/>
                  <a:pt x="441574" y="3306886"/>
                </a:cubicBezTo>
                <a:lnTo>
                  <a:pt x="531547" y="3297816"/>
                </a:lnTo>
                <a:lnTo>
                  <a:pt x="441574" y="3288746"/>
                </a:lnTo>
                <a:cubicBezTo>
                  <a:pt x="189568" y="3237178"/>
                  <a:pt x="0" y="3014204"/>
                  <a:pt x="0" y="2746953"/>
                </a:cubicBezTo>
                <a:cubicBezTo>
                  <a:pt x="0" y="2479703"/>
                  <a:pt x="189568" y="2256728"/>
                  <a:pt x="441574" y="2205161"/>
                </a:cubicBezTo>
                <a:lnTo>
                  <a:pt x="484304" y="2200853"/>
                </a:lnTo>
                <a:lnTo>
                  <a:pt x="441574" y="2196546"/>
                </a:lnTo>
                <a:cubicBezTo>
                  <a:pt x="189568" y="2144978"/>
                  <a:pt x="0" y="1922003"/>
                  <a:pt x="0" y="1654753"/>
                </a:cubicBezTo>
                <a:cubicBezTo>
                  <a:pt x="0" y="1387503"/>
                  <a:pt x="189568" y="1164529"/>
                  <a:pt x="441574" y="1112961"/>
                </a:cubicBezTo>
                <a:lnTo>
                  <a:pt x="531547" y="1103891"/>
                </a:lnTo>
                <a:lnTo>
                  <a:pt x="441574" y="1094821"/>
                </a:lnTo>
                <a:cubicBezTo>
                  <a:pt x="189568" y="1043253"/>
                  <a:pt x="0" y="820279"/>
                  <a:pt x="0" y="553028"/>
                </a:cubicBezTo>
                <a:cubicBezTo>
                  <a:pt x="0" y="247599"/>
                  <a:pt x="247599" y="0"/>
                  <a:pt x="553028" y="0"/>
                </a:cubicBezTo>
                <a:close/>
              </a:path>
            </a:pathLst>
          </a:cu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FI"/>
          </a:p>
        </p:txBody>
      </p:sp>
      <p:sp>
        <p:nvSpPr>
          <p:cNvPr id="2" name="Title 1"/>
          <p:cNvSpPr>
            <a:spLocks noGrp="1"/>
          </p:cNvSpPr>
          <p:nvPr>
            <p:ph type="title"/>
          </p:nvPr>
        </p:nvSpPr>
        <p:spPr>
          <a:xfrm>
            <a:off x="466725" y="1131282"/>
            <a:ext cx="5517696" cy="1579261"/>
          </a:xfrm>
        </p:spPr>
        <p:txBody>
          <a:bodyPr/>
          <a:lstStyle>
            <a:lvl1pPr>
              <a:defRPr sz="4500"/>
            </a:lvl1pPr>
          </a:lstStyle>
          <a:p>
            <a:r>
              <a:rPr lang="fi-FI"/>
              <a:t>Muokkaa ots. perustyyl. napsautt.</a:t>
            </a:r>
            <a:endParaRPr lang="en-US"/>
          </a:p>
        </p:txBody>
      </p:sp>
      <p:sp>
        <p:nvSpPr>
          <p:cNvPr id="3" name="Text Placeholder 2"/>
          <p:cNvSpPr>
            <a:spLocks noGrp="1"/>
          </p:cNvSpPr>
          <p:nvPr>
            <p:ph type="body" idx="1"/>
          </p:nvPr>
        </p:nvSpPr>
        <p:spPr>
          <a:xfrm>
            <a:off x="466725" y="2710544"/>
            <a:ext cx="5517696" cy="120657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i-FI"/>
              <a:t>Muokkaa tekstin perustyylejä napsauttamalla</a:t>
            </a:r>
          </a:p>
        </p:txBody>
      </p:sp>
      <p:sp>
        <p:nvSpPr>
          <p:cNvPr id="7" name="Date Placeholder 3">
            <a:extLst>
              <a:ext uri="{FF2B5EF4-FFF2-40B4-BE49-F238E27FC236}">
                <a16:creationId xmlns:a16="http://schemas.microsoft.com/office/drawing/2014/main" id="{25012053-8B0E-D9EC-5FC4-0A20F616B41D}"/>
              </a:ext>
            </a:extLst>
          </p:cNvPr>
          <p:cNvSpPr>
            <a:spLocks noGrp="1"/>
          </p:cNvSpPr>
          <p:nvPr>
            <p:ph type="dt" sz="half" idx="10"/>
          </p:nvPr>
        </p:nvSpPr>
        <p:spPr/>
        <p:txBody>
          <a:bodyPr/>
          <a:lstStyle>
            <a:lvl1pPr>
              <a:defRPr/>
            </a:lvl1pPr>
          </a:lstStyle>
          <a:p>
            <a:pPr>
              <a:defRPr/>
            </a:pPr>
            <a:fld id="{F277D3EA-6D60-4E33-AFFC-EB2B8729C2D3}" type="datetime1">
              <a:rPr lang="fi-FI" smtClean="0"/>
              <a:t>5.9.2024</a:t>
            </a:fld>
            <a:endParaRPr lang="en-FI"/>
          </a:p>
        </p:txBody>
      </p:sp>
      <p:sp>
        <p:nvSpPr>
          <p:cNvPr id="8" name="Slide Number Placeholder 5">
            <a:extLst>
              <a:ext uri="{FF2B5EF4-FFF2-40B4-BE49-F238E27FC236}">
                <a16:creationId xmlns:a16="http://schemas.microsoft.com/office/drawing/2014/main" id="{0A01736F-B00E-A14F-5C2F-8DF99B174AC7}"/>
              </a:ext>
            </a:extLst>
          </p:cNvPr>
          <p:cNvSpPr>
            <a:spLocks noGrp="1"/>
          </p:cNvSpPr>
          <p:nvPr>
            <p:ph type="sldNum" sz="quarter" idx="11"/>
          </p:nvPr>
        </p:nvSpPr>
        <p:spPr/>
        <p:txBody>
          <a:bodyPr/>
          <a:lstStyle>
            <a:lvl1pPr>
              <a:defRPr/>
            </a:lvl1pPr>
          </a:lstStyle>
          <a:p>
            <a:pPr>
              <a:defRPr/>
            </a:pPr>
            <a:fld id="{7B93A79E-D14E-4697-8CB9-BD0B167C07F3}" type="slidenum">
              <a:rPr lang="en-FI"/>
              <a:pPr>
                <a:defRPr/>
              </a:pPr>
              <a:t>‹#›</a:t>
            </a:fld>
            <a:endParaRPr lang="en-FI"/>
          </a:p>
        </p:txBody>
      </p:sp>
      <p:pic>
        <p:nvPicPr>
          <p:cNvPr id="15" name="Picture 14" descr="A logo with a black background&#10;&#10;Description automatically generated">
            <a:extLst>
              <a:ext uri="{FF2B5EF4-FFF2-40B4-BE49-F238E27FC236}">
                <a16:creationId xmlns:a16="http://schemas.microsoft.com/office/drawing/2014/main" id="{F9635E77-4DB8-A7F1-85D5-6E8EAAC63839}"/>
              </a:ext>
            </a:extLst>
          </p:cNvPr>
          <p:cNvPicPr>
            <a:picLocks noChangeAspect="1"/>
          </p:cNvPicPr>
          <p:nvPr userDrawn="1"/>
        </p:nvPicPr>
        <p:blipFill>
          <a:blip r:embed="rId2"/>
          <a:stretch>
            <a:fillRect/>
          </a:stretch>
        </p:blipFill>
        <p:spPr>
          <a:xfrm>
            <a:off x="225617" y="214791"/>
            <a:ext cx="512514" cy="512514"/>
          </a:xfrm>
          <a:prstGeom prst="rect">
            <a:avLst/>
          </a:prstGeom>
        </p:spPr>
      </p:pic>
    </p:spTree>
    <p:extLst>
      <p:ext uri="{BB962C8B-B14F-4D97-AF65-F5344CB8AC3E}">
        <p14:creationId xmlns:p14="http://schemas.microsoft.com/office/powerpoint/2010/main" val="2709389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a:xfrm>
            <a:off x="408843" y="1216322"/>
            <a:ext cx="8332907" cy="866851"/>
          </a:xfrm>
        </p:spPr>
        <p:txBody>
          <a:bodyPr/>
          <a:lstStyle/>
          <a:p>
            <a:r>
              <a:rPr lang="fi-FI"/>
              <a:t>Muokkaa ots. perustyyl. napsautt.</a:t>
            </a:r>
            <a:endParaRPr lang="en-US"/>
          </a:p>
        </p:txBody>
      </p:sp>
      <p:sp>
        <p:nvSpPr>
          <p:cNvPr id="3" name="Content Placeholder 2"/>
          <p:cNvSpPr>
            <a:spLocks noGrp="1"/>
          </p:cNvSpPr>
          <p:nvPr>
            <p:ph sz="half" idx="1"/>
          </p:nvPr>
        </p:nvSpPr>
        <p:spPr>
          <a:xfrm>
            <a:off x="402249" y="2152734"/>
            <a:ext cx="4062671" cy="257886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Content Placeholder 3"/>
          <p:cNvSpPr>
            <a:spLocks noGrp="1"/>
          </p:cNvSpPr>
          <p:nvPr>
            <p:ph sz="half" idx="2"/>
          </p:nvPr>
        </p:nvSpPr>
        <p:spPr>
          <a:xfrm>
            <a:off x="4679080" y="2146465"/>
            <a:ext cx="4062671" cy="258513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7" name="Date Placeholder 3">
            <a:extLst>
              <a:ext uri="{FF2B5EF4-FFF2-40B4-BE49-F238E27FC236}">
                <a16:creationId xmlns:a16="http://schemas.microsoft.com/office/drawing/2014/main" id="{20DB3EBB-85D6-C998-6A6B-34894FC09243}"/>
              </a:ext>
            </a:extLst>
          </p:cNvPr>
          <p:cNvSpPr>
            <a:spLocks noGrp="1"/>
          </p:cNvSpPr>
          <p:nvPr>
            <p:ph type="dt" sz="half" idx="10"/>
          </p:nvPr>
        </p:nvSpPr>
        <p:spPr/>
        <p:txBody>
          <a:bodyPr/>
          <a:lstStyle>
            <a:lvl1pPr>
              <a:defRPr/>
            </a:lvl1pPr>
          </a:lstStyle>
          <a:p>
            <a:pPr>
              <a:defRPr/>
            </a:pPr>
            <a:fld id="{EF74607A-E9AC-4416-A780-B77F5A325E30}" type="datetime1">
              <a:rPr lang="fi-FI" smtClean="0"/>
              <a:t>5.9.2024</a:t>
            </a:fld>
            <a:endParaRPr lang="en-FI"/>
          </a:p>
        </p:txBody>
      </p:sp>
      <p:sp>
        <p:nvSpPr>
          <p:cNvPr id="8" name="Slide Number Placeholder 5">
            <a:extLst>
              <a:ext uri="{FF2B5EF4-FFF2-40B4-BE49-F238E27FC236}">
                <a16:creationId xmlns:a16="http://schemas.microsoft.com/office/drawing/2014/main" id="{E68C1E57-5FD8-0BB1-D2A6-2A5FB5B24B14}"/>
              </a:ext>
            </a:extLst>
          </p:cNvPr>
          <p:cNvSpPr>
            <a:spLocks noGrp="1"/>
          </p:cNvSpPr>
          <p:nvPr>
            <p:ph type="sldNum" sz="quarter" idx="11"/>
          </p:nvPr>
        </p:nvSpPr>
        <p:spPr/>
        <p:txBody>
          <a:bodyPr/>
          <a:lstStyle>
            <a:lvl1pPr>
              <a:defRPr/>
            </a:lvl1pPr>
          </a:lstStyle>
          <a:p>
            <a:pPr>
              <a:defRPr/>
            </a:pPr>
            <a:fld id="{BDA986D8-BC2C-4525-86D2-C091B0758842}" type="slidenum">
              <a:rPr lang="en-FI"/>
              <a:pPr>
                <a:defRPr/>
              </a:pPr>
              <a:t>‹#›</a:t>
            </a:fld>
            <a:endParaRPr lang="en-FI"/>
          </a:p>
        </p:txBody>
      </p:sp>
    </p:spTree>
    <p:extLst>
      <p:ext uri="{BB962C8B-B14F-4D97-AF65-F5344CB8AC3E}">
        <p14:creationId xmlns:p14="http://schemas.microsoft.com/office/powerpoint/2010/main" val="4027132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564D0CFC-156F-E38C-C29F-01F76F21E23E}"/>
              </a:ext>
            </a:extLst>
          </p:cNvPr>
          <p:cNvSpPr>
            <a:spLocks noGrp="1" noChangeArrowheads="1"/>
          </p:cNvSpPr>
          <p:nvPr>
            <p:ph type="title"/>
          </p:nvPr>
        </p:nvSpPr>
        <p:spPr bwMode="auto">
          <a:xfrm>
            <a:off x="415925" y="1222815"/>
            <a:ext cx="8312150" cy="82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a:t>Muokkaa </a:t>
            </a:r>
            <a:r>
              <a:rPr lang="fi-FI" altLang="fi-FI" err="1"/>
              <a:t>ots</a:t>
            </a:r>
            <a:r>
              <a:rPr lang="fi-FI" altLang="fi-FI"/>
              <a:t>. </a:t>
            </a:r>
            <a:r>
              <a:rPr lang="fi-FI" altLang="fi-FI" err="1"/>
              <a:t>perustyyl</a:t>
            </a:r>
            <a:r>
              <a:rPr lang="fi-FI" altLang="fi-FI"/>
              <a:t>. </a:t>
            </a:r>
            <a:r>
              <a:rPr lang="fi-FI" altLang="fi-FI" err="1"/>
              <a:t>napsautt</a:t>
            </a:r>
            <a:r>
              <a:rPr lang="fi-FI" altLang="fi-FI"/>
              <a:t>.</a:t>
            </a:r>
            <a:endParaRPr lang="en-US" altLang="fi-FI"/>
          </a:p>
        </p:txBody>
      </p:sp>
      <p:sp>
        <p:nvSpPr>
          <p:cNvPr id="1027" name="Text Placeholder 2">
            <a:extLst>
              <a:ext uri="{FF2B5EF4-FFF2-40B4-BE49-F238E27FC236}">
                <a16:creationId xmlns:a16="http://schemas.microsoft.com/office/drawing/2014/main" id="{52005D06-D6AE-4D89-320D-8247C9378308}"/>
              </a:ext>
            </a:extLst>
          </p:cNvPr>
          <p:cNvSpPr>
            <a:spLocks noGrp="1" noChangeArrowheads="1"/>
          </p:cNvSpPr>
          <p:nvPr>
            <p:ph type="body" idx="1"/>
          </p:nvPr>
        </p:nvSpPr>
        <p:spPr bwMode="auto">
          <a:xfrm>
            <a:off x="415925" y="2151502"/>
            <a:ext cx="8312150" cy="2674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a:t>Muokkaa tekstin perustyylejä napsauttamalla</a:t>
            </a:r>
          </a:p>
          <a:p>
            <a:pPr lvl="1"/>
            <a:r>
              <a:rPr lang="fi-FI" altLang="fi-FI"/>
              <a:t>toinen taso</a:t>
            </a:r>
          </a:p>
          <a:p>
            <a:pPr lvl="2"/>
            <a:r>
              <a:rPr lang="fi-FI" altLang="fi-FI"/>
              <a:t>kolmas taso</a:t>
            </a:r>
          </a:p>
          <a:p>
            <a:pPr lvl="3"/>
            <a:r>
              <a:rPr lang="fi-FI" altLang="fi-FI"/>
              <a:t>neljäs taso</a:t>
            </a:r>
          </a:p>
          <a:p>
            <a:pPr lvl="4"/>
            <a:r>
              <a:rPr lang="fi-FI" altLang="fi-FI"/>
              <a:t>viides taso</a:t>
            </a:r>
            <a:endParaRPr lang="en-US" altLang="fi-FI"/>
          </a:p>
        </p:txBody>
      </p:sp>
      <p:sp>
        <p:nvSpPr>
          <p:cNvPr id="4" name="Date Placeholder 3">
            <a:extLst>
              <a:ext uri="{FF2B5EF4-FFF2-40B4-BE49-F238E27FC236}">
                <a16:creationId xmlns:a16="http://schemas.microsoft.com/office/drawing/2014/main" id="{80E5D39C-DB4B-71EB-D412-CC5A10B39AAC}"/>
              </a:ext>
            </a:extLst>
          </p:cNvPr>
          <p:cNvSpPr>
            <a:spLocks noGrp="1"/>
          </p:cNvSpPr>
          <p:nvPr>
            <p:ph type="dt" sz="half" idx="2"/>
          </p:nvPr>
        </p:nvSpPr>
        <p:spPr>
          <a:xfrm>
            <a:off x="8158163" y="0"/>
            <a:ext cx="631825" cy="246063"/>
          </a:xfrm>
          <a:prstGeom prst="rect">
            <a:avLst/>
          </a:prstGeom>
        </p:spPr>
        <p:txBody>
          <a:bodyPr vert="horz" lIns="0" tIns="0" rIns="0" bIns="0" rtlCol="0" anchor="ctr"/>
          <a:lstStyle>
            <a:lvl1pPr algn="ctr" eaLnBrk="1" fontAlgn="auto" hangingPunct="1">
              <a:spcBef>
                <a:spcPts val="0"/>
              </a:spcBef>
              <a:spcAft>
                <a:spcPts val="0"/>
              </a:spcAft>
              <a:defRPr sz="800">
                <a:solidFill>
                  <a:schemeClr val="tx1"/>
                </a:solidFill>
                <a:latin typeface="+mn-lt"/>
              </a:defRPr>
            </a:lvl1pPr>
          </a:lstStyle>
          <a:p>
            <a:pPr>
              <a:defRPr/>
            </a:pPr>
            <a:fld id="{CB536589-95F4-449F-A77B-9E0D3DECCD64}" type="datetime1">
              <a:rPr lang="fi-FI" smtClean="0"/>
              <a:t>5.9.2024</a:t>
            </a:fld>
            <a:endParaRPr lang="en-FI"/>
          </a:p>
        </p:txBody>
      </p:sp>
      <p:sp>
        <p:nvSpPr>
          <p:cNvPr id="6" name="Slide Number Placeholder 5">
            <a:extLst>
              <a:ext uri="{FF2B5EF4-FFF2-40B4-BE49-F238E27FC236}">
                <a16:creationId xmlns:a16="http://schemas.microsoft.com/office/drawing/2014/main" id="{3E7B77F0-D30B-C6D7-9342-3A55D6C13801}"/>
              </a:ext>
            </a:extLst>
          </p:cNvPr>
          <p:cNvSpPr>
            <a:spLocks noGrp="1"/>
          </p:cNvSpPr>
          <p:nvPr>
            <p:ph type="sldNum" sz="quarter" idx="4"/>
          </p:nvPr>
        </p:nvSpPr>
        <p:spPr>
          <a:xfrm>
            <a:off x="8793163" y="0"/>
            <a:ext cx="347662" cy="249238"/>
          </a:xfrm>
          <a:prstGeom prst="rect">
            <a:avLst/>
          </a:prstGeom>
        </p:spPr>
        <p:txBody>
          <a:bodyPr vert="horz" lIns="0" tIns="0" rIns="0" bIns="0" rtlCol="0" anchor="ctr"/>
          <a:lstStyle>
            <a:lvl1pPr algn="ctr" eaLnBrk="1" fontAlgn="auto" hangingPunct="1">
              <a:spcBef>
                <a:spcPts val="0"/>
              </a:spcBef>
              <a:spcAft>
                <a:spcPts val="0"/>
              </a:spcAft>
              <a:defRPr sz="800" b="1">
                <a:solidFill>
                  <a:schemeClr val="tx1"/>
                </a:solidFill>
                <a:latin typeface="+mn-lt"/>
              </a:defRPr>
            </a:lvl1pPr>
          </a:lstStyle>
          <a:p>
            <a:pPr>
              <a:defRPr/>
            </a:pPr>
            <a:fld id="{96FA2D77-24CC-4EF9-82D4-ACDBAE060673}" type="slidenum">
              <a:rPr lang="en-FI"/>
              <a:pPr>
                <a:defRPr/>
              </a:pPr>
              <a:t>‹#›</a:t>
            </a:fld>
            <a:endParaRPr lang="en-FI"/>
          </a:p>
        </p:txBody>
      </p:sp>
      <p:cxnSp>
        <p:nvCxnSpPr>
          <p:cNvPr id="21" name="Straight Connector 20" descr="&quot;&quot;">
            <a:extLst>
              <a:ext uri="{FF2B5EF4-FFF2-40B4-BE49-F238E27FC236}">
                <a16:creationId xmlns:a16="http://schemas.microsoft.com/office/drawing/2014/main" id="{29A49D1C-C51A-F78B-2F54-5E52F28C67BF}"/>
              </a:ext>
            </a:extLst>
          </p:cNvPr>
          <p:cNvCxnSpPr>
            <a:cxnSpLocks/>
          </p:cNvCxnSpPr>
          <p:nvPr/>
        </p:nvCxnSpPr>
        <p:spPr>
          <a:xfrm flipV="1">
            <a:off x="8793163" y="61913"/>
            <a:ext cx="0" cy="1238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descr="A logo with a black background&#10;&#10;Description automatically generated">
            <a:extLst>
              <a:ext uri="{FF2B5EF4-FFF2-40B4-BE49-F238E27FC236}">
                <a16:creationId xmlns:a16="http://schemas.microsoft.com/office/drawing/2014/main" id="{EB271DBA-0957-A031-3577-0D6F34B132F4}"/>
              </a:ext>
            </a:extLst>
          </p:cNvPr>
          <p:cNvPicPr>
            <a:picLocks noChangeAspect="1"/>
          </p:cNvPicPr>
          <p:nvPr userDrawn="1"/>
        </p:nvPicPr>
        <p:blipFill>
          <a:blip r:embed="rId18"/>
          <a:stretch>
            <a:fillRect/>
          </a:stretch>
        </p:blipFill>
        <p:spPr>
          <a:xfrm>
            <a:off x="225617" y="214791"/>
            <a:ext cx="512514" cy="512514"/>
          </a:xfrm>
          <a:prstGeom prst="rect">
            <a:avLst/>
          </a:prstGeom>
        </p:spPr>
      </p:pic>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3" r:id="rId6"/>
    <p:sldLayoutId id="2147483764" r:id="rId7"/>
    <p:sldLayoutId id="2147483766"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Lst>
  <p:hf hdr="0" ftr="0" dt="0"/>
  <p:txStyles>
    <p:titleStyle>
      <a:lvl1pPr algn="l" defTabSz="685800" rtl="0" eaLnBrk="1" fontAlgn="base" hangingPunct="1">
        <a:lnSpc>
          <a:spcPct val="90000"/>
        </a:lnSpc>
        <a:spcBef>
          <a:spcPct val="0"/>
        </a:spcBef>
        <a:spcAft>
          <a:spcPct val="0"/>
        </a:spcAft>
        <a:defRPr sz="3300" b="1" kern="1200">
          <a:solidFill>
            <a:schemeClr val="tx1"/>
          </a:solidFill>
          <a:latin typeface="+mj-lt"/>
          <a:ea typeface="+mj-ea"/>
          <a:cs typeface="+mj-cs"/>
        </a:defRPr>
      </a:lvl1pPr>
      <a:lvl2pPr algn="l" defTabSz="685800" rtl="0" eaLnBrk="1" fontAlgn="base" hangingPunct="1">
        <a:lnSpc>
          <a:spcPct val="90000"/>
        </a:lnSpc>
        <a:spcBef>
          <a:spcPct val="0"/>
        </a:spcBef>
        <a:spcAft>
          <a:spcPct val="0"/>
        </a:spcAft>
        <a:defRPr sz="3300" b="1">
          <a:solidFill>
            <a:schemeClr val="tx1"/>
          </a:solidFill>
          <a:latin typeface="Corbel" panose="020B0503020204020204" pitchFamily="34" charset="0"/>
        </a:defRPr>
      </a:lvl2pPr>
      <a:lvl3pPr algn="l" defTabSz="685800" rtl="0" eaLnBrk="1" fontAlgn="base" hangingPunct="1">
        <a:lnSpc>
          <a:spcPct val="90000"/>
        </a:lnSpc>
        <a:spcBef>
          <a:spcPct val="0"/>
        </a:spcBef>
        <a:spcAft>
          <a:spcPct val="0"/>
        </a:spcAft>
        <a:defRPr sz="3300" b="1">
          <a:solidFill>
            <a:schemeClr val="tx1"/>
          </a:solidFill>
          <a:latin typeface="Corbel" panose="020B0503020204020204" pitchFamily="34" charset="0"/>
        </a:defRPr>
      </a:lvl3pPr>
      <a:lvl4pPr algn="l" defTabSz="685800" rtl="0" eaLnBrk="1" fontAlgn="base" hangingPunct="1">
        <a:lnSpc>
          <a:spcPct val="90000"/>
        </a:lnSpc>
        <a:spcBef>
          <a:spcPct val="0"/>
        </a:spcBef>
        <a:spcAft>
          <a:spcPct val="0"/>
        </a:spcAft>
        <a:defRPr sz="3300" b="1">
          <a:solidFill>
            <a:schemeClr val="tx1"/>
          </a:solidFill>
          <a:latin typeface="Corbel" panose="020B0503020204020204" pitchFamily="34" charset="0"/>
        </a:defRPr>
      </a:lvl4pPr>
      <a:lvl5pPr algn="l" defTabSz="685800" rtl="0" eaLnBrk="1" fontAlgn="base" hangingPunct="1">
        <a:lnSpc>
          <a:spcPct val="90000"/>
        </a:lnSpc>
        <a:spcBef>
          <a:spcPct val="0"/>
        </a:spcBef>
        <a:spcAft>
          <a:spcPct val="0"/>
        </a:spcAft>
        <a:defRPr sz="3300" b="1">
          <a:solidFill>
            <a:schemeClr val="tx1"/>
          </a:solidFill>
          <a:latin typeface="Corbel" panose="020B0503020204020204" pitchFamily="34" charset="0"/>
        </a:defRPr>
      </a:lvl5pPr>
      <a:lvl6pPr marL="457200" algn="l" defTabSz="685800" rtl="0" eaLnBrk="1" fontAlgn="base" hangingPunct="1">
        <a:lnSpc>
          <a:spcPct val="90000"/>
        </a:lnSpc>
        <a:spcBef>
          <a:spcPct val="0"/>
        </a:spcBef>
        <a:spcAft>
          <a:spcPct val="0"/>
        </a:spcAft>
        <a:defRPr sz="3300" b="1">
          <a:solidFill>
            <a:schemeClr val="tx1"/>
          </a:solidFill>
          <a:latin typeface="Corbel" panose="020B0503020204020204" pitchFamily="34" charset="0"/>
        </a:defRPr>
      </a:lvl6pPr>
      <a:lvl7pPr marL="914400" algn="l" defTabSz="685800" rtl="0" eaLnBrk="1" fontAlgn="base" hangingPunct="1">
        <a:lnSpc>
          <a:spcPct val="90000"/>
        </a:lnSpc>
        <a:spcBef>
          <a:spcPct val="0"/>
        </a:spcBef>
        <a:spcAft>
          <a:spcPct val="0"/>
        </a:spcAft>
        <a:defRPr sz="3300" b="1">
          <a:solidFill>
            <a:schemeClr val="tx1"/>
          </a:solidFill>
          <a:latin typeface="Corbel" panose="020B0503020204020204" pitchFamily="34" charset="0"/>
        </a:defRPr>
      </a:lvl7pPr>
      <a:lvl8pPr marL="1371600" algn="l" defTabSz="685800" rtl="0" eaLnBrk="1" fontAlgn="base" hangingPunct="1">
        <a:lnSpc>
          <a:spcPct val="90000"/>
        </a:lnSpc>
        <a:spcBef>
          <a:spcPct val="0"/>
        </a:spcBef>
        <a:spcAft>
          <a:spcPct val="0"/>
        </a:spcAft>
        <a:defRPr sz="3300" b="1">
          <a:solidFill>
            <a:schemeClr val="tx1"/>
          </a:solidFill>
          <a:latin typeface="Corbel" panose="020B0503020204020204" pitchFamily="34" charset="0"/>
        </a:defRPr>
      </a:lvl8pPr>
      <a:lvl9pPr marL="1828800" algn="l" defTabSz="685800" rtl="0" eaLnBrk="1" fontAlgn="base" hangingPunct="1">
        <a:lnSpc>
          <a:spcPct val="90000"/>
        </a:lnSpc>
        <a:spcBef>
          <a:spcPct val="0"/>
        </a:spcBef>
        <a:spcAft>
          <a:spcPct val="0"/>
        </a:spcAft>
        <a:defRPr sz="3300" b="1">
          <a:solidFill>
            <a:schemeClr val="tx1"/>
          </a:solidFill>
          <a:latin typeface="Corbel" panose="020B0503020204020204" pitchFamily="34" charset="0"/>
        </a:defRPr>
      </a:lvl9pPr>
    </p:titleStyle>
    <p:bodyStyle>
      <a:lvl1pPr marL="171450" indent="-171450" algn="l" defTabSz="685800" rtl="0" eaLnBrk="1" fontAlgn="base" hangingPunct="1">
        <a:spcBef>
          <a:spcPts val="600"/>
        </a:spcBef>
        <a:spcAft>
          <a:spcPct val="0"/>
        </a:spcAft>
        <a:buFont typeface="Arial" panose="020B0604020202020204" pitchFamily="34" charset="0"/>
        <a:buChar char="•"/>
        <a:defRPr kern="1200">
          <a:solidFill>
            <a:schemeClr val="tx1"/>
          </a:solidFill>
          <a:latin typeface="+mn-lt"/>
          <a:ea typeface="+mn-ea"/>
          <a:cs typeface="+mn-cs"/>
        </a:defRPr>
      </a:lvl1pPr>
      <a:lvl2pPr marL="514350" indent="-171450" algn="l" defTabSz="685800" rtl="0" eaLnBrk="1" fontAlgn="base" hangingPunct="1">
        <a:spcBef>
          <a:spcPts val="600"/>
        </a:spcBef>
        <a:spcAft>
          <a:spcPct val="0"/>
        </a:spcAft>
        <a:buFont typeface="System Font Regular"/>
        <a:buChar char="–"/>
        <a:defRPr sz="1600" kern="1200">
          <a:solidFill>
            <a:schemeClr val="tx1"/>
          </a:solidFill>
          <a:latin typeface="+mn-lt"/>
          <a:ea typeface="+mn-ea"/>
          <a:cs typeface="+mn-cs"/>
        </a:defRPr>
      </a:lvl2pPr>
      <a:lvl3pPr marL="857250" indent="-171450" algn="l" defTabSz="685800" rtl="0" eaLnBrk="1" fontAlgn="base" hangingPunct="1">
        <a:spcBef>
          <a:spcPts val="600"/>
        </a:spcBef>
        <a:spcAft>
          <a:spcPct val="0"/>
        </a:spcAft>
        <a:buFont typeface="Arial" panose="020B0604020202020204" pitchFamily="34" charset="0"/>
        <a:buChar char="•"/>
        <a:defRPr sz="1400" kern="1200">
          <a:solidFill>
            <a:schemeClr val="tx1"/>
          </a:solidFill>
          <a:latin typeface="+mn-lt"/>
          <a:ea typeface="+mn-ea"/>
          <a:cs typeface="+mn-cs"/>
        </a:defRPr>
      </a:lvl3pPr>
      <a:lvl4pPr marL="1200150" indent="-171450" algn="l" defTabSz="685800" rtl="0" eaLnBrk="1" fontAlgn="base" hangingPunct="1">
        <a:spcBef>
          <a:spcPts val="600"/>
        </a:spcBef>
        <a:spcAft>
          <a:spcPct val="0"/>
        </a:spcAft>
        <a:buFont typeface="System Font Regular"/>
        <a:buChar char="–"/>
        <a:defRPr sz="1200" kern="1200">
          <a:solidFill>
            <a:schemeClr val="tx1"/>
          </a:solidFill>
          <a:latin typeface="+mn-lt"/>
          <a:ea typeface="+mn-ea"/>
          <a:cs typeface="+mn-cs"/>
        </a:defRPr>
      </a:lvl4pPr>
      <a:lvl5pPr marL="1543050" indent="-171450" algn="l" defTabSz="685800" rtl="0" eaLnBrk="1" fontAlgn="base" hangingPunct="1">
        <a:spcBef>
          <a:spcPts val="600"/>
        </a:spcBef>
        <a:spcAft>
          <a:spcPct val="0"/>
        </a:spcAft>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slideLayout" Target="../slideLayouts/slideLayout5.xml"/><Relationship Id="rId7" Type="http://schemas.openxmlformats.org/officeDocument/2006/relationships/image" Target="../media/image74.svg"/><Relationship Id="rId2" Type="http://schemas.microsoft.com/office/2007/relationships/media" Target="../media/media9.m4a"/><Relationship Id="rId1" Type="http://schemas.openxmlformats.org/officeDocument/2006/relationships/audio" Target="NULL" TargetMode="External"/><Relationship Id="rId6" Type="http://schemas.openxmlformats.org/officeDocument/2006/relationships/image" Target="../media/image73.png"/><Relationship Id="rId5" Type="http://schemas.openxmlformats.org/officeDocument/2006/relationships/image" Target="../media/image72.svg"/><Relationship Id="rId10" Type="http://schemas.openxmlformats.org/officeDocument/2006/relationships/image" Target="../media/image4.png"/><Relationship Id="rId4" Type="http://schemas.openxmlformats.org/officeDocument/2006/relationships/image" Target="../media/image71.png"/><Relationship Id="rId9" Type="http://schemas.openxmlformats.org/officeDocument/2006/relationships/image" Target="../media/image76.sv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3" Type="http://schemas.openxmlformats.org/officeDocument/2006/relationships/slideLayout" Target="../slideLayouts/slideLayout5.xml"/><Relationship Id="rId7" Type="http://schemas.openxmlformats.org/officeDocument/2006/relationships/image" Target="../media/image10.svg"/><Relationship Id="rId12" Type="http://schemas.openxmlformats.org/officeDocument/2006/relationships/image" Target="../media/image15.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3" Type="http://schemas.openxmlformats.org/officeDocument/2006/relationships/slideLayout" Target="../slideLayouts/slideLayout5.xml"/><Relationship Id="rId7" Type="http://schemas.openxmlformats.org/officeDocument/2006/relationships/image" Target="../media/image20.svg"/><Relationship Id="rId12" Type="http://schemas.openxmlformats.org/officeDocument/2006/relationships/image" Target="../media/image2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18" Type="http://schemas.openxmlformats.org/officeDocument/2006/relationships/image" Target="../media/image41.png"/><Relationship Id="rId3" Type="http://schemas.openxmlformats.org/officeDocument/2006/relationships/slideLayout" Target="../slideLayouts/slideLayout5.xml"/><Relationship Id="rId21" Type="http://schemas.openxmlformats.org/officeDocument/2006/relationships/image" Target="../media/image44.svg"/><Relationship Id="rId7" Type="http://schemas.openxmlformats.org/officeDocument/2006/relationships/image" Target="../media/image30.svg"/><Relationship Id="rId12" Type="http://schemas.openxmlformats.org/officeDocument/2006/relationships/image" Target="../media/image35.png"/><Relationship Id="rId17" Type="http://schemas.openxmlformats.org/officeDocument/2006/relationships/image" Target="../media/image40.svg"/><Relationship Id="rId2" Type="http://schemas.openxmlformats.org/officeDocument/2006/relationships/audio" Target="../media/media6.m4a"/><Relationship Id="rId16" Type="http://schemas.openxmlformats.org/officeDocument/2006/relationships/image" Target="../media/image39.png"/><Relationship Id="rId20" Type="http://schemas.openxmlformats.org/officeDocument/2006/relationships/image" Target="../media/image43.png"/><Relationship Id="rId1" Type="http://schemas.microsoft.com/office/2007/relationships/media" Target="../media/media6.m4a"/><Relationship Id="rId6" Type="http://schemas.openxmlformats.org/officeDocument/2006/relationships/image" Target="../media/image29.png"/><Relationship Id="rId11" Type="http://schemas.openxmlformats.org/officeDocument/2006/relationships/image" Target="../media/image34.svg"/><Relationship Id="rId24" Type="http://schemas.openxmlformats.org/officeDocument/2006/relationships/image" Target="../media/image4.png"/><Relationship Id="rId5" Type="http://schemas.openxmlformats.org/officeDocument/2006/relationships/image" Target="../media/image28.svg"/><Relationship Id="rId15" Type="http://schemas.openxmlformats.org/officeDocument/2006/relationships/image" Target="../media/image38.svg"/><Relationship Id="rId23" Type="http://schemas.openxmlformats.org/officeDocument/2006/relationships/image" Target="../media/image46.svg"/><Relationship Id="rId10" Type="http://schemas.openxmlformats.org/officeDocument/2006/relationships/image" Target="../media/image33.png"/><Relationship Id="rId19" Type="http://schemas.openxmlformats.org/officeDocument/2006/relationships/image" Target="../media/image42.svg"/><Relationship Id="rId4" Type="http://schemas.openxmlformats.org/officeDocument/2006/relationships/image" Target="../media/image27.png"/><Relationship Id="rId9" Type="http://schemas.openxmlformats.org/officeDocument/2006/relationships/image" Target="../media/image32.svg"/><Relationship Id="rId14" Type="http://schemas.openxmlformats.org/officeDocument/2006/relationships/image" Target="../media/image37.png"/><Relationship Id="rId22" Type="http://schemas.openxmlformats.org/officeDocument/2006/relationships/image" Target="../media/image45.png"/></Relationships>
</file>

<file path=ppt/slides/_rels/slide8.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svg"/><Relationship Id="rId18" Type="http://schemas.openxmlformats.org/officeDocument/2006/relationships/image" Target="../media/image4.png"/><Relationship Id="rId3" Type="http://schemas.openxmlformats.org/officeDocument/2006/relationships/slideLayout" Target="../slideLayouts/slideLayout5.xml"/><Relationship Id="rId7" Type="http://schemas.openxmlformats.org/officeDocument/2006/relationships/image" Target="../media/image50.svg"/><Relationship Id="rId12" Type="http://schemas.openxmlformats.org/officeDocument/2006/relationships/image" Target="../media/image55.png"/><Relationship Id="rId17" Type="http://schemas.openxmlformats.org/officeDocument/2006/relationships/image" Target="../media/image60.svg"/><Relationship Id="rId2" Type="http://schemas.openxmlformats.org/officeDocument/2006/relationships/audio" Target="../media/media7.m4a"/><Relationship Id="rId16" Type="http://schemas.openxmlformats.org/officeDocument/2006/relationships/image" Target="../media/image59.png"/><Relationship Id="rId1" Type="http://schemas.microsoft.com/office/2007/relationships/media" Target="../media/media7.m4a"/><Relationship Id="rId6" Type="http://schemas.openxmlformats.org/officeDocument/2006/relationships/image" Target="../media/image49.png"/><Relationship Id="rId11" Type="http://schemas.openxmlformats.org/officeDocument/2006/relationships/image" Target="../media/image54.svg"/><Relationship Id="rId5" Type="http://schemas.openxmlformats.org/officeDocument/2006/relationships/image" Target="../media/image48.svg"/><Relationship Id="rId15" Type="http://schemas.openxmlformats.org/officeDocument/2006/relationships/image" Target="../media/image58.sv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svg"/><Relationship Id="rId14" Type="http://schemas.openxmlformats.org/officeDocument/2006/relationships/image" Target="../media/image57.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64.svg"/><Relationship Id="rId18" Type="http://schemas.openxmlformats.org/officeDocument/2006/relationships/image" Target="../media/image69.png"/><Relationship Id="rId3" Type="http://schemas.openxmlformats.org/officeDocument/2006/relationships/slideLayout" Target="../slideLayouts/slideLayout5.xml"/><Relationship Id="rId7" Type="http://schemas.openxmlformats.org/officeDocument/2006/relationships/image" Target="../media/image30.svg"/><Relationship Id="rId12" Type="http://schemas.openxmlformats.org/officeDocument/2006/relationships/image" Target="../media/image63.png"/><Relationship Id="rId17" Type="http://schemas.openxmlformats.org/officeDocument/2006/relationships/image" Target="../media/image68.svg"/><Relationship Id="rId2" Type="http://schemas.openxmlformats.org/officeDocument/2006/relationships/audio" Target="../media/media8.m4a"/><Relationship Id="rId16" Type="http://schemas.openxmlformats.org/officeDocument/2006/relationships/image" Target="../media/image67.png"/><Relationship Id="rId20" Type="http://schemas.openxmlformats.org/officeDocument/2006/relationships/image" Target="../media/image4.png"/><Relationship Id="rId1" Type="http://schemas.microsoft.com/office/2007/relationships/media" Target="../media/media8.m4a"/><Relationship Id="rId6" Type="http://schemas.openxmlformats.org/officeDocument/2006/relationships/image" Target="../media/image29.png"/><Relationship Id="rId11" Type="http://schemas.openxmlformats.org/officeDocument/2006/relationships/image" Target="../media/image36.svg"/><Relationship Id="rId5" Type="http://schemas.openxmlformats.org/officeDocument/2006/relationships/image" Target="../media/image62.svg"/><Relationship Id="rId15" Type="http://schemas.openxmlformats.org/officeDocument/2006/relationships/image" Target="../media/image66.svg"/><Relationship Id="rId10" Type="http://schemas.openxmlformats.org/officeDocument/2006/relationships/image" Target="../media/image35.png"/><Relationship Id="rId19" Type="http://schemas.openxmlformats.org/officeDocument/2006/relationships/image" Target="../media/image70.svg"/><Relationship Id="rId4" Type="http://schemas.openxmlformats.org/officeDocument/2006/relationships/image" Target="../media/image61.png"/><Relationship Id="rId9" Type="http://schemas.openxmlformats.org/officeDocument/2006/relationships/image" Target="../media/image32.svg"/><Relationship Id="rId14" Type="http://schemas.openxmlformats.org/officeDocument/2006/relationships/image" Target="../media/image6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057F6E2F-FB4E-EDD4-03FD-FF6E95360CF9}"/>
              </a:ext>
            </a:extLst>
          </p:cNvPr>
          <p:cNvSpPr>
            <a:spLocks noGrp="1"/>
          </p:cNvSpPr>
          <p:nvPr>
            <p:ph type="ctrTitle"/>
          </p:nvPr>
        </p:nvSpPr>
        <p:spPr/>
        <p:txBody>
          <a:bodyPr/>
          <a:lstStyle/>
          <a:p>
            <a:r>
              <a:rPr lang="fi-FI" sz="3600" dirty="0"/>
              <a:t>Juhlavuoden työpaja yhteistyö-kumppaneille</a:t>
            </a:r>
          </a:p>
        </p:txBody>
      </p:sp>
      <p:sp>
        <p:nvSpPr>
          <p:cNvPr id="8" name="Alaotsikko 7">
            <a:extLst>
              <a:ext uri="{FF2B5EF4-FFF2-40B4-BE49-F238E27FC236}">
                <a16:creationId xmlns:a16="http://schemas.microsoft.com/office/drawing/2014/main" id="{408EFA07-292B-F930-F458-279C5B7AC3A2}"/>
              </a:ext>
            </a:extLst>
          </p:cNvPr>
          <p:cNvSpPr>
            <a:spLocks noGrp="1"/>
          </p:cNvSpPr>
          <p:nvPr>
            <p:ph type="subTitle" idx="1"/>
          </p:nvPr>
        </p:nvSpPr>
        <p:spPr/>
        <p:txBody>
          <a:bodyPr/>
          <a:lstStyle/>
          <a:p>
            <a:r>
              <a:rPr lang="fi-FI">
                <a:highlight>
                  <a:srgbClr val="5A71DF"/>
                </a:highlight>
              </a:rPr>
              <a:t>(Lisää organisaatiosi nimi tähän)</a:t>
            </a:r>
          </a:p>
        </p:txBody>
      </p:sp>
      <p:pic>
        <p:nvPicPr>
          <p:cNvPr id="3" name="Kuvan paikkamerkki 2" descr="Kuva, joka sisältää kohteen piha-, rakennus, ilmapallo, vaate&#10;&#10;Kuvaus luotu automaattisesti">
            <a:extLst>
              <a:ext uri="{FF2B5EF4-FFF2-40B4-BE49-F238E27FC236}">
                <a16:creationId xmlns:a16="http://schemas.microsoft.com/office/drawing/2014/main" id="{5BBD9ED2-A778-BC0D-C3EE-7C2653BC8A83}"/>
              </a:ext>
            </a:extLst>
          </p:cNvPr>
          <p:cNvPicPr>
            <a:picLocks noGrp="1" noChangeAspect="1"/>
          </p:cNvPicPr>
          <p:nvPr>
            <p:ph type="pic" sz="quarter" idx="12"/>
          </p:nvPr>
        </p:nvPicPr>
        <p:blipFill rotWithShape="1">
          <a:blip r:embed="rId2"/>
          <a:srcRect l="29302" r="29302"/>
          <a:stretch/>
        </p:blipFill>
        <p:spPr/>
      </p:pic>
    </p:spTree>
    <p:extLst>
      <p:ext uri="{BB962C8B-B14F-4D97-AF65-F5344CB8AC3E}">
        <p14:creationId xmlns:p14="http://schemas.microsoft.com/office/powerpoint/2010/main" val="41375617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1D830C0-4212-0BAC-DE62-F8BA731931E0}"/>
              </a:ext>
            </a:extLst>
          </p:cNvPr>
          <p:cNvSpPr>
            <a:spLocks noGrp="1"/>
          </p:cNvSpPr>
          <p:nvPr>
            <p:ph type="title"/>
          </p:nvPr>
        </p:nvSpPr>
        <p:spPr/>
        <p:txBody>
          <a:bodyPr/>
          <a:lstStyle/>
          <a:p>
            <a:r>
              <a:rPr lang="fi-FI" sz="2400" dirty="0"/>
              <a:t>F) Tuliko villi idea? Laita se muistiin tänne!</a:t>
            </a:r>
            <a:br>
              <a:rPr lang="fi-FI" sz="2400" dirty="0"/>
            </a:br>
            <a:r>
              <a:rPr lang="fi-FI" sz="1800" b="0" i="1" dirty="0"/>
              <a:t>Kirjoita idea muistiin. (2min) Kuka idean edistämisestä vastaa? (2min)</a:t>
            </a:r>
            <a:br>
              <a:rPr lang="fi-FI" sz="1800" b="0" i="1" dirty="0"/>
            </a:br>
            <a:endParaRPr lang="fi-FI" sz="2400" b="0" i="1" dirty="0"/>
          </a:p>
        </p:txBody>
      </p:sp>
      <p:sp>
        <p:nvSpPr>
          <p:cNvPr id="5" name="Dian numeron paikkamerkki 4">
            <a:extLst>
              <a:ext uri="{FF2B5EF4-FFF2-40B4-BE49-F238E27FC236}">
                <a16:creationId xmlns:a16="http://schemas.microsoft.com/office/drawing/2014/main" id="{8F5708D3-9C05-10AF-32F6-E4D22F767D31}"/>
              </a:ext>
            </a:extLst>
          </p:cNvPr>
          <p:cNvSpPr>
            <a:spLocks noGrp="1"/>
          </p:cNvSpPr>
          <p:nvPr>
            <p:ph type="sldNum" sz="quarter" idx="11"/>
          </p:nvPr>
        </p:nvSpPr>
        <p:spPr/>
        <p:txBody>
          <a:bodyPr/>
          <a:lstStyle/>
          <a:p>
            <a:pPr>
              <a:defRPr/>
            </a:pPr>
            <a:fld id="{F70DE38E-84F3-48B3-9585-27AB7788DE73}" type="slidenum">
              <a:rPr lang="en-FI" smtClean="0"/>
              <a:pPr>
                <a:defRPr/>
              </a:pPr>
              <a:t>10</a:t>
            </a:fld>
            <a:endParaRPr lang="en-FI"/>
          </a:p>
        </p:txBody>
      </p:sp>
      <p:pic>
        <p:nvPicPr>
          <p:cNvPr id="9" name="Kuva 8" descr="Ilotulitus ääriviiva">
            <a:extLst>
              <a:ext uri="{FF2B5EF4-FFF2-40B4-BE49-F238E27FC236}">
                <a16:creationId xmlns:a16="http://schemas.microsoft.com/office/drawing/2014/main" id="{02965F54-119B-2579-DCFF-A4886EDB1B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36755" y="123031"/>
            <a:ext cx="784966" cy="784966"/>
          </a:xfrm>
          <a:prstGeom prst="rect">
            <a:avLst/>
          </a:prstGeom>
        </p:spPr>
      </p:pic>
      <p:pic>
        <p:nvPicPr>
          <p:cNvPr id="11" name="Kuva 10" descr="Tähdenlento ääriviiva">
            <a:extLst>
              <a:ext uri="{FF2B5EF4-FFF2-40B4-BE49-F238E27FC236}">
                <a16:creationId xmlns:a16="http://schemas.microsoft.com/office/drawing/2014/main" id="{CDC57457-542F-1F7D-CAC6-BB1FD77925D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427795" y="123031"/>
            <a:ext cx="784966" cy="784966"/>
          </a:xfrm>
          <a:prstGeom prst="rect">
            <a:avLst/>
          </a:prstGeom>
        </p:spPr>
      </p:pic>
      <p:sp>
        <p:nvSpPr>
          <p:cNvPr id="13" name="Sisällön paikkamerkki 12">
            <a:extLst>
              <a:ext uri="{FF2B5EF4-FFF2-40B4-BE49-F238E27FC236}">
                <a16:creationId xmlns:a16="http://schemas.microsoft.com/office/drawing/2014/main" id="{51B173A8-C1E5-8A98-FB4D-B2EB417B11CF}"/>
              </a:ext>
            </a:extLst>
          </p:cNvPr>
          <p:cNvSpPr>
            <a:spLocks noGrp="1"/>
          </p:cNvSpPr>
          <p:nvPr>
            <p:ph idx="1"/>
          </p:nvPr>
        </p:nvSpPr>
        <p:spPr/>
        <p:txBody>
          <a:bodyPr/>
          <a:lstStyle/>
          <a:p>
            <a:endParaRPr lang="fi-FI" dirty="0"/>
          </a:p>
        </p:txBody>
      </p:sp>
      <p:pic>
        <p:nvPicPr>
          <p:cNvPr id="14" name="Sisällön paikkamerkki 6" descr="Neliapila ääriviiva">
            <a:extLst>
              <a:ext uri="{FF2B5EF4-FFF2-40B4-BE49-F238E27FC236}">
                <a16:creationId xmlns:a16="http://schemas.microsoft.com/office/drawing/2014/main" id="{D235C62A-8159-4F00-DD9A-DD2A52C74C4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bwMode="auto">
          <a:xfrm>
            <a:off x="3353677" y="486398"/>
            <a:ext cx="703513" cy="70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Puhekupla: Soikea 16">
            <a:extLst>
              <a:ext uri="{FF2B5EF4-FFF2-40B4-BE49-F238E27FC236}">
                <a16:creationId xmlns:a16="http://schemas.microsoft.com/office/drawing/2014/main" id="{A5E315D3-D84A-864D-53C4-57D116CDA55C}"/>
              </a:ext>
            </a:extLst>
          </p:cNvPr>
          <p:cNvSpPr/>
          <p:nvPr/>
        </p:nvSpPr>
        <p:spPr>
          <a:xfrm>
            <a:off x="6371135" y="948625"/>
            <a:ext cx="631826" cy="423323"/>
          </a:xfrm>
          <a:prstGeom prst="wedgeEllipseCallou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i-FI"/>
          </a:p>
        </p:txBody>
      </p:sp>
      <p:pic>
        <p:nvPicPr>
          <p:cNvPr id="16" name="Ideapulputtamo">
            <a:hlinkClick r:id="" action="ppaction://media"/>
            <a:extLst>
              <a:ext uri="{FF2B5EF4-FFF2-40B4-BE49-F238E27FC236}">
                <a16:creationId xmlns:a16="http://schemas.microsoft.com/office/drawing/2014/main" id="{FC4233C5-0B3F-31A1-7AA7-FEDDD78E1662}"/>
              </a:ext>
            </a:extLst>
          </p:cNvPr>
          <p:cNvPicPr>
            <a:picLocks noChangeAspect="1"/>
          </p:cNvPicPr>
          <p:nvPr>
            <a:audioFile r:link="rId1"/>
            <p:extLst>
              <p:ext uri="{DAA4B4D4-6D71-4841-9C94-3DE7FCFB9230}">
                <p14:media xmlns:p14="http://schemas.microsoft.com/office/powerpoint/2010/main" r:embed="rId2">
                  <p14:trim end="21642.0725"/>
                </p14:media>
              </p:ext>
            </p:extLst>
          </p:nvPr>
        </p:nvPicPr>
        <p:blipFill>
          <a:blip r:embed="rId10"/>
          <a:stretch>
            <a:fillRect/>
          </a:stretch>
        </p:blipFill>
        <p:spPr>
          <a:xfrm>
            <a:off x="6524998" y="987623"/>
            <a:ext cx="358760" cy="358760"/>
          </a:xfrm>
          <a:prstGeom prst="rect">
            <a:avLst/>
          </a:prstGeom>
        </p:spPr>
      </p:pic>
    </p:spTree>
    <p:extLst>
      <p:ext uri="{BB962C8B-B14F-4D97-AF65-F5344CB8AC3E}">
        <p14:creationId xmlns:p14="http://schemas.microsoft.com/office/powerpoint/2010/main" val="4125290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316"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464105D-239D-2292-B702-3EE11ABE5619}"/>
              </a:ext>
            </a:extLst>
          </p:cNvPr>
          <p:cNvSpPr>
            <a:spLocks noGrp="1"/>
          </p:cNvSpPr>
          <p:nvPr>
            <p:ph type="title"/>
          </p:nvPr>
        </p:nvSpPr>
        <p:spPr>
          <a:xfrm>
            <a:off x="408842" y="1012201"/>
            <a:ext cx="8326315" cy="827643"/>
          </a:xfrm>
        </p:spPr>
        <p:txBody>
          <a:bodyPr/>
          <a:lstStyle/>
          <a:p>
            <a:r>
              <a:rPr lang="fi-FI" sz="2400"/>
              <a:t>Tiivistettynä, meidän Kuopio250 –juhlavuosi…</a:t>
            </a:r>
          </a:p>
        </p:txBody>
      </p:sp>
      <p:sp>
        <p:nvSpPr>
          <p:cNvPr id="4" name="Dian numeron paikkamerkki 3">
            <a:extLst>
              <a:ext uri="{FF2B5EF4-FFF2-40B4-BE49-F238E27FC236}">
                <a16:creationId xmlns:a16="http://schemas.microsoft.com/office/drawing/2014/main" id="{B605805A-1239-A3F3-FD74-9F6585359304}"/>
              </a:ext>
            </a:extLst>
          </p:cNvPr>
          <p:cNvSpPr>
            <a:spLocks noGrp="1"/>
          </p:cNvSpPr>
          <p:nvPr>
            <p:ph type="sldNum" sz="quarter" idx="11"/>
          </p:nvPr>
        </p:nvSpPr>
        <p:spPr/>
        <p:txBody>
          <a:bodyPr/>
          <a:lstStyle/>
          <a:p>
            <a:pPr>
              <a:defRPr/>
            </a:pPr>
            <a:fld id="{22F1029B-CD76-485F-A3F6-7E9EDF0E7251}" type="slidenum">
              <a:rPr lang="en-FI" smtClean="0"/>
              <a:pPr>
                <a:defRPr/>
              </a:pPr>
              <a:t>11</a:t>
            </a:fld>
            <a:endParaRPr lang="en-FI"/>
          </a:p>
        </p:txBody>
      </p:sp>
      <p:sp>
        <p:nvSpPr>
          <p:cNvPr id="5" name="Suorakulmio 4">
            <a:extLst>
              <a:ext uri="{FF2B5EF4-FFF2-40B4-BE49-F238E27FC236}">
                <a16:creationId xmlns:a16="http://schemas.microsoft.com/office/drawing/2014/main" id="{FE519AD9-B027-B11F-FC52-6999BBA67A36}"/>
              </a:ext>
            </a:extLst>
          </p:cNvPr>
          <p:cNvSpPr/>
          <p:nvPr/>
        </p:nvSpPr>
        <p:spPr>
          <a:xfrm>
            <a:off x="225380" y="1603423"/>
            <a:ext cx="2826913" cy="1442433"/>
          </a:xfrm>
          <a:prstGeom prst="rect">
            <a:avLst/>
          </a:prstGeom>
          <a:solidFill>
            <a:schemeClr val="accent3">
              <a:lumMod val="20000"/>
              <a:lumOff val="80000"/>
            </a:schemeClr>
          </a:solidFill>
          <a:ln w="28575"/>
        </p:spPr>
        <p:style>
          <a:lnRef idx="2">
            <a:schemeClr val="accent3"/>
          </a:lnRef>
          <a:fillRef idx="1">
            <a:schemeClr val="lt1"/>
          </a:fillRef>
          <a:effectRef idx="0">
            <a:schemeClr val="accent3"/>
          </a:effectRef>
          <a:fontRef idx="minor">
            <a:schemeClr val="dk1"/>
          </a:fontRef>
        </p:style>
        <p:txBody>
          <a:bodyPr rtlCol="0" anchor="ctr"/>
          <a:lstStyle/>
          <a:p>
            <a:pPr marL="228600" indent="-228600">
              <a:buAutoNum type="alphaUcParenR"/>
            </a:pPr>
            <a:r>
              <a:rPr lang="fi-FI" sz="1400" b="1">
                <a:solidFill>
                  <a:schemeClr val="tx1"/>
                </a:solidFill>
              </a:rPr>
              <a:t>Luo tällaista tunnelmaa</a:t>
            </a:r>
          </a:p>
          <a:p>
            <a:endParaRPr lang="fi-FI" sz="1200" b="1">
              <a:solidFill>
                <a:schemeClr val="tx1"/>
              </a:solidFill>
            </a:endParaRPr>
          </a:p>
          <a:p>
            <a:pPr marL="342900" indent="-342900">
              <a:buFont typeface="+mj-lt"/>
              <a:buAutoNum type="arabicPeriod"/>
            </a:pPr>
            <a:r>
              <a:rPr lang="fi-FI" sz="1200">
                <a:solidFill>
                  <a:schemeClr val="tx1"/>
                </a:solidFill>
              </a:rPr>
              <a:t>Adjektiivi</a:t>
            </a:r>
          </a:p>
          <a:p>
            <a:pPr marL="342900" indent="-342900">
              <a:buFont typeface="+mj-lt"/>
              <a:buAutoNum type="arabicPeriod"/>
            </a:pPr>
            <a:r>
              <a:rPr lang="fi-FI" sz="1200">
                <a:solidFill>
                  <a:schemeClr val="tx1"/>
                </a:solidFill>
              </a:rPr>
              <a:t>Adjektiivi</a:t>
            </a:r>
          </a:p>
          <a:p>
            <a:pPr marL="342900" indent="-342900">
              <a:buFont typeface="+mj-lt"/>
              <a:buAutoNum type="arabicPeriod"/>
            </a:pPr>
            <a:r>
              <a:rPr lang="fi-FI" sz="1200">
                <a:solidFill>
                  <a:schemeClr val="tx1"/>
                </a:solidFill>
              </a:rPr>
              <a:t>Adjektiivi</a:t>
            </a:r>
          </a:p>
        </p:txBody>
      </p:sp>
      <p:sp>
        <p:nvSpPr>
          <p:cNvPr id="7" name="Suorakulmio 6">
            <a:extLst>
              <a:ext uri="{FF2B5EF4-FFF2-40B4-BE49-F238E27FC236}">
                <a16:creationId xmlns:a16="http://schemas.microsoft.com/office/drawing/2014/main" id="{3596AEC1-ECD3-E9D7-C441-9529BABCB37F}"/>
              </a:ext>
            </a:extLst>
          </p:cNvPr>
          <p:cNvSpPr/>
          <p:nvPr/>
        </p:nvSpPr>
        <p:spPr>
          <a:xfrm>
            <a:off x="3236890" y="1603423"/>
            <a:ext cx="2562895" cy="3034807"/>
          </a:xfrm>
          <a:prstGeom prst="rect">
            <a:avLst/>
          </a:prstGeom>
          <a:solidFill>
            <a:schemeClr val="accent1">
              <a:lumMod val="20000"/>
              <a:lumOff val="80000"/>
            </a:schemeClr>
          </a:solidFill>
          <a:ln w="28575"/>
        </p:spPr>
        <p:style>
          <a:lnRef idx="2">
            <a:schemeClr val="accent2"/>
          </a:lnRef>
          <a:fillRef idx="1">
            <a:schemeClr val="lt1"/>
          </a:fillRef>
          <a:effectRef idx="0">
            <a:schemeClr val="accent2"/>
          </a:effectRef>
          <a:fontRef idx="minor">
            <a:schemeClr val="dk1"/>
          </a:fontRef>
        </p:style>
        <p:txBody>
          <a:bodyPr rtlCol="0" anchor="ctr"/>
          <a:lstStyle/>
          <a:p>
            <a:r>
              <a:rPr lang="fi-FI" sz="1400" b="1">
                <a:solidFill>
                  <a:schemeClr val="tx1"/>
                </a:solidFill>
              </a:rPr>
              <a:t>B) Esittelee perustyöstämme seuraavia asioita:</a:t>
            </a:r>
          </a:p>
          <a:p>
            <a:pPr marL="285750" indent="-285750">
              <a:buFont typeface="Arial" panose="020B0604020202020204" pitchFamily="34" charset="0"/>
              <a:buChar char="•"/>
            </a:pPr>
            <a:endParaRPr lang="fi-FI" sz="1200">
              <a:solidFill>
                <a:schemeClr val="tx1"/>
              </a:solidFill>
            </a:endParaRPr>
          </a:p>
          <a:p>
            <a:pPr marL="285750" indent="-285750">
              <a:buFont typeface="Arial" panose="020B0604020202020204" pitchFamily="34" charset="0"/>
              <a:buChar char="•"/>
            </a:pPr>
            <a:r>
              <a:rPr lang="fi-FI" sz="1200">
                <a:solidFill>
                  <a:schemeClr val="tx1"/>
                </a:solidFill>
              </a:rPr>
              <a:t>Asian lyhyt kuvaus, palvelun nimi tai tapahtuma</a:t>
            </a:r>
          </a:p>
          <a:p>
            <a:pPr marL="285750" indent="-285750">
              <a:buFont typeface="Arial" panose="020B0604020202020204" pitchFamily="34" charset="0"/>
              <a:buChar char="•"/>
            </a:pPr>
            <a:r>
              <a:rPr lang="fi-FI" sz="1200">
                <a:solidFill>
                  <a:schemeClr val="tx1"/>
                </a:solidFill>
              </a:rPr>
              <a:t>Asian lyhyt kuvaus, palvelun nimi tai tapahtuma</a:t>
            </a:r>
          </a:p>
          <a:p>
            <a:pPr marL="285750" indent="-285750">
              <a:buFont typeface="Arial" panose="020B0604020202020204" pitchFamily="34" charset="0"/>
              <a:buChar char="•"/>
            </a:pPr>
            <a:r>
              <a:rPr lang="fi-FI" sz="1200">
                <a:solidFill>
                  <a:schemeClr val="tx1"/>
                </a:solidFill>
              </a:rPr>
              <a:t>Asian lyhyt kuvaus, palvelun nimi tai tapahtuma</a:t>
            </a:r>
          </a:p>
          <a:p>
            <a:pPr marL="285750" indent="-285750">
              <a:buFont typeface="Arial" panose="020B0604020202020204" pitchFamily="34" charset="0"/>
              <a:buChar char="•"/>
            </a:pPr>
            <a:r>
              <a:rPr lang="fi-FI" sz="1200" i="1">
                <a:solidFill>
                  <a:schemeClr val="tx1"/>
                </a:solidFill>
              </a:rPr>
              <a:t>(</a:t>
            </a:r>
            <a:r>
              <a:rPr lang="fi-FI" sz="1200" i="1" err="1">
                <a:solidFill>
                  <a:schemeClr val="tx1"/>
                </a:solidFill>
              </a:rPr>
              <a:t>psst</a:t>
            </a:r>
            <a:r>
              <a:rPr lang="fi-FI" sz="1200" i="1">
                <a:solidFill>
                  <a:schemeClr val="tx1"/>
                </a:solidFill>
              </a:rPr>
              <a:t>! Tänne voit lisätä myös villejä ideoita jos niistä syntyy jotain toteuttamiskelpoista)</a:t>
            </a:r>
          </a:p>
        </p:txBody>
      </p:sp>
      <p:sp>
        <p:nvSpPr>
          <p:cNvPr id="9" name="Suorakulmio 8">
            <a:extLst>
              <a:ext uri="{FF2B5EF4-FFF2-40B4-BE49-F238E27FC236}">
                <a16:creationId xmlns:a16="http://schemas.microsoft.com/office/drawing/2014/main" id="{2F6A0DFB-37C4-EB2C-CC3F-3EA4071CD076}"/>
              </a:ext>
            </a:extLst>
          </p:cNvPr>
          <p:cNvSpPr/>
          <p:nvPr/>
        </p:nvSpPr>
        <p:spPr>
          <a:xfrm>
            <a:off x="225380" y="3195798"/>
            <a:ext cx="2826913" cy="1442433"/>
          </a:xfrm>
          <a:prstGeom prst="rect">
            <a:avLst/>
          </a:prstGeom>
          <a:solidFill>
            <a:schemeClr val="accent5">
              <a:lumMod val="20000"/>
              <a:lumOff val="80000"/>
            </a:schemeClr>
          </a:solidFill>
          <a:ln w="28575"/>
        </p:spPr>
        <p:style>
          <a:lnRef idx="2">
            <a:schemeClr val="accent5"/>
          </a:lnRef>
          <a:fillRef idx="1">
            <a:schemeClr val="lt1"/>
          </a:fillRef>
          <a:effectRef idx="0">
            <a:schemeClr val="accent5"/>
          </a:effectRef>
          <a:fontRef idx="minor">
            <a:schemeClr val="dk1"/>
          </a:fontRef>
        </p:style>
        <p:txBody>
          <a:bodyPr rtlCol="0" anchor="ctr"/>
          <a:lstStyle/>
          <a:p>
            <a:r>
              <a:rPr lang="fi-FI" sz="1400" b="1">
                <a:solidFill>
                  <a:schemeClr val="tx1"/>
                </a:solidFill>
              </a:rPr>
              <a:t>C) Nostaa näiden kohderyhmien ääntä</a:t>
            </a:r>
          </a:p>
          <a:p>
            <a:endParaRPr lang="fi-FI" sz="1200" b="1">
              <a:solidFill>
                <a:schemeClr val="tx1"/>
              </a:solidFill>
            </a:endParaRPr>
          </a:p>
          <a:p>
            <a:pPr marL="342900" indent="-342900">
              <a:buFont typeface="+mj-lt"/>
              <a:buAutoNum type="arabicPeriod"/>
            </a:pPr>
            <a:r>
              <a:rPr lang="fi-FI" sz="1200">
                <a:solidFill>
                  <a:schemeClr val="tx1"/>
                </a:solidFill>
              </a:rPr>
              <a:t>Kohderyhmä</a:t>
            </a:r>
          </a:p>
          <a:p>
            <a:pPr marL="342900" indent="-342900">
              <a:buFont typeface="+mj-lt"/>
              <a:buAutoNum type="arabicPeriod"/>
            </a:pPr>
            <a:r>
              <a:rPr lang="fi-FI" sz="1200">
                <a:solidFill>
                  <a:schemeClr val="tx1"/>
                </a:solidFill>
              </a:rPr>
              <a:t>Kohderyhmä</a:t>
            </a:r>
          </a:p>
          <a:p>
            <a:pPr marL="342900" indent="-342900">
              <a:buFont typeface="+mj-lt"/>
              <a:buAutoNum type="arabicPeriod"/>
            </a:pPr>
            <a:r>
              <a:rPr lang="fi-FI" sz="1200">
                <a:solidFill>
                  <a:schemeClr val="tx1"/>
                </a:solidFill>
              </a:rPr>
              <a:t>Kohderyhmä</a:t>
            </a:r>
          </a:p>
        </p:txBody>
      </p:sp>
      <p:sp>
        <p:nvSpPr>
          <p:cNvPr id="13" name="Suorakulmio 12">
            <a:extLst>
              <a:ext uri="{FF2B5EF4-FFF2-40B4-BE49-F238E27FC236}">
                <a16:creationId xmlns:a16="http://schemas.microsoft.com/office/drawing/2014/main" id="{7FF2AC0A-C06B-66F4-DFBE-D79A3891DCAC}"/>
              </a:ext>
            </a:extLst>
          </p:cNvPr>
          <p:cNvSpPr/>
          <p:nvPr/>
        </p:nvSpPr>
        <p:spPr>
          <a:xfrm>
            <a:off x="5984382" y="1603423"/>
            <a:ext cx="2934238" cy="1442433"/>
          </a:xfrm>
          <a:prstGeom prst="rect">
            <a:avLst/>
          </a:prstGeom>
          <a:solidFill>
            <a:schemeClr val="accent2">
              <a:lumMod val="20000"/>
              <a:lumOff val="80000"/>
            </a:schemeClr>
          </a:solidFill>
          <a:ln w="28575"/>
        </p:spPr>
        <p:style>
          <a:lnRef idx="2">
            <a:schemeClr val="accent1"/>
          </a:lnRef>
          <a:fillRef idx="1">
            <a:schemeClr val="lt1"/>
          </a:fillRef>
          <a:effectRef idx="0">
            <a:schemeClr val="accent1"/>
          </a:effectRef>
          <a:fontRef idx="minor">
            <a:schemeClr val="dk1"/>
          </a:fontRef>
        </p:style>
        <p:txBody>
          <a:bodyPr rtlCol="0" anchor="ctr"/>
          <a:lstStyle/>
          <a:p>
            <a:r>
              <a:rPr lang="fi-FI" sz="1400" b="1">
                <a:solidFill>
                  <a:schemeClr val="tx1"/>
                </a:solidFill>
              </a:rPr>
              <a:t>D) Toteuttaa suunnittelua yhdessä kumppanien ja kohderyhmien kanssa seuraavin keinoin</a:t>
            </a:r>
          </a:p>
          <a:p>
            <a:pPr marL="342900" indent="-342900">
              <a:buFont typeface="+mj-lt"/>
              <a:buAutoNum type="arabicPeriod"/>
            </a:pPr>
            <a:endParaRPr lang="fi-FI" sz="1200">
              <a:solidFill>
                <a:schemeClr val="tx1"/>
              </a:solidFill>
            </a:endParaRPr>
          </a:p>
          <a:p>
            <a:pPr marL="342900" indent="-342900">
              <a:buFont typeface="+mj-lt"/>
              <a:buAutoNum type="arabicPeriod"/>
            </a:pPr>
            <a:r>
              <a:rPr lang="fi-FI" sz="1200">
                <a:solidFill>
                  <a:schemeClr val="tx1"/>
                </a:solidFill>
              </a:rPr>
              <a:t>Keino</a:t>
            </a:r>
          </a:p>
          <a:p>
            <a:pPr marL="342900" indent="-342900">
              <a:buFont typeface="+mj-lt"/>
              <a:buAutoNum type="arabicPeriod"/>
            </a:pPr>
            <a:r>
              <a:rPr lang="fi-FI" sz="1200">
                <a:solidFill>
                  <a:schemeClr val="tx1"/>
                </a:solidFill>
              </a:rPr>
              <a:t>Keino</a:t>
            </a:r>
          </a:p>
          <a:p>
            <a:pPr marL="342900" indent="-342900">
              <a:buFont typeface="+mj-lt"/>
              <a:buAutoNum type="arabicPeriod"/>
            </a:pPr>
            <a:r>
              <a:rPr lang="fi-FI" sz="1200">
                <a:solidFill>
                  <a:schemeClr val="tx1"/>
                </a:solidFill>
              </a:rPr>
              <a:t>Keino</a:t>
            </a:r>
          </a:p>
        </p:txBody>
      </p:sp>
      <p:sp>
        <p:nvSpPr>
          <p:cNvPr id="15" name="Suorakulmio 14">
            <a:extLst>
              <a:ext uri="{FF2B5EF4-FFF2-40B4-BE49-F238E27FC236}">
                <a16:creationId xmlns:a16="http://schemas.microsoft.com/office/drawing/2014/main" id="{FCA4EE61-383E-D1FB-FF03-339363ECD168}"/>
              </a:ext>
            </a:extLst>
          </p:cNvPr>
          <p:cNvSpPr/>
          <p:nvPr/>
        </p:nvSpPr>
        <p:spPr>
          <a:xfrm>
            <a:off x="5984382" y="3195798"/>
            <a:ext cx="2934238" cy="1442433"/>
          </a:xfrm>
          <a:prstGeom prst="rect">
            <a:avLst/>
          </a:prstGeom>
          <a:solidFill>
            <a:schemeClr val="accent6">
              <a:lumMod val="20000"/>
              <a:lumOff val="80000"/>
            </a:schemeClr>
          </a:solidFill>
          <a:ln w="28575"/>
        </p:spPr>
        <p:style>
          <a:lnRef idx="2">
            <a:schemeClr val="accent6"/>
          </a:lnRef>
          <a:fillRef idx="1">
            <a:schemeClr val="lt1"/>
          </a:fillRef>
          <a:effectRef idx="0">
            <a:schemeClr val="accent6"/>
          </a:effectRef>
          <a:fontRef idx="minor">
            <a:schemeClr val="dk1"/>
          </a:fontRef>
        </p:style>
        <p:txBody>
          <a:bodyPr rtlCol="0" anchor="ctr"/>
          <a:lstStyle/>
          <a:p>
            <a:r>
              <a:rPr lang="fi-FI" sz="1400" b="1">
                <a:solidFill>
                  <a:schemeClr val="tx1"/>
                </a:solidFill>
              </a:rPr>
              <a:t>E) Edistää juhlavuoden arvoja seuraavin keinoin</a:t>
            </a:r>
          </a:p>
          <a:p>
            <a:pPr marL="342900" indent="-342900">
              <a:buFont typeface="+mj-lt"/>
              <a:buAutoNum type="arabicPeriod"/>
            </a:pPr>
            <a:endParaRPr lang="fi-FI" sz="1200">
              <a:solidFill>
                <a:schemeClr val="tx1"/>
              </a:solidFill>
            </a:endParaRPr>
          </a:p>
          <a:p>
            <a:pPr marL="342900" indent="-342900">
              <a:buFont typeface="+mj-lt"/>
              <a:buAutoNum type="arabicPeriod"/>
            </a:pPr>
            <a:r>
              <a:rPr lang="fi-FI" sz="1200">
                <a:solidFill>
                  <a:schemeClr val="tx1"/>
                </a:solidFill>
              </a:rPr>
              <a:t>Keino</a:t>
            </a:r>
          </a:p>
          <a:p>
            <a:pPr marL="342900" indent="-342900">
              <a:buFont typeface="+mj-lt"/>
              <a:buAutoNum type="arabicPeriod"/>
            </a:pPr>
            <a:r>
              <a:rPr lang="fi-FI" sz="1200">
                <a:solidFill>
                  <a:schemeClr val="tx1"/>
                </a:solidFill>
              </a:rPr>
              <a:t>Keino</a:t>
            </a:r>
          </a:p>
          <a:p>
            <a:pPr marL="342900" indent="-342900">
              <a:buFont typeface="+mj-lt"/>
              <a:buAutoNum type="arabicPeriod"/>
            </a:pPr>
            <a:r>
              <a:rPr lang="fi-FI" sz="1200">
                <a:solidFill>
                  <a:schemeClr val="tx1"/>
                </a:solidFill>
              </a:rPr>
              <a:t>Keino</a:t>
            </a:r>
          </a:p>
        </p:txBody>
      </p:sp>
      <p:sp>
        <p:nvSpPr>
          <p:cNvPr id="18" name="Tekstiruutu 17">
            <a:extLst>
              <a:ext uri="{FF2B5EF4-FFF2-40B4-BE49-F238E27FC236}">
                <a16:creationId xmlns:a16="http://schemas.microsoft.com/office/drawing/2014/main" id="{5C974BB9-E33A-5A8E-8A51-A80C8CD8A970}"/>
              </a:ext>
            </a:extLst>
          </p:cNvPr>
          <p:cNvSpPr txBox="1"/>
          <p:nvPr/>
        </p:nvSpPr>
        <p:spPr>
          <a:xfrm>
            <a:off x="6091707" y="439774"/>
            <a:ext cx="2826913" cy="584775"/>
          </a:xfrm>
          <a:prstGeom prst="rect">
            <a:avLst/>
          </a:prstGeom>
          <a:noFill/>
        </p:spPr>
        <p:txBody>
          <a:bodyPr wrap="square" rtlCol="0">
            <a:spAutoFit/>
          </a:bodyPr>
          <a:lstStyle/>
          <a:p>
            <a:pPr algn="r"/>
            <a:r>
              <a:rPr lang="fi-FI" sz="1200" b="1"/>
              <a:t>Tämän suunnitelman teki:</a:t>
            </a:r>
          </a:p>
          <a:p>
            <a:pPr algn="r"/>
            <a:r>
              <a:rPr lang="fi-FI" sz="1000" i="1" err="1">
                <a:highlight>
                  <a:srgbClr val="FFFF00"/>
                </a:highlight>
              </a:rPr>
              <a:t>pp.kk.vvvv</a:t>
            </a:r>
            <a:endParaRPr lang="fi-FI" sz="1000" b="1">
              <a:highlight>
                <a:srgbClr val="FFFF00"/>
              </a:highlight>
            </a:endParaRPr>
          </a:p>
          <a:p>
            <a:pPr algn="r"/>
            <a:r>
              <a:rPr lang="fi-FI" sz="1000" i="1">
                <a:highlight>
                  <a:srgbClr val="FFFF00"/>
                </a:highlight>
              </a:rPr>
              <a:t>Organisaation/yksikön nimi</a:t>
            </a:r>
          </a:p>
        </p:txBody>
      </p:sp>
      <p:sp>
        <p:nvSpPr>
          <p:cNvPr id="20" name="Puhekupla: Soikea 19">
            <a:extLst>
              <a:ext uri="{FF2B5EF4-FFF2-40B4-BE49-F238E27FC236}">
                <a16:creationId xmlns:a16="http://schemas.microsoft.com/office/drawing/2014/main" id="{47B05CC3-19D3-FA4F-61A5-66F895EF0FB2}"/>
              </a:ext>
            </a:extLst>
          </p:cNvPr>
          <p:cNvSpPr/>
          <p:nvPr/>
        </p:nvSpPr>
        <p:spPr>
          <a:xfrm>
            <a:off x="1700012" y="504929"/>
            <a:ext cx="631826" cy="423323"/>
          </a:xfrm>
          <a:prstGeom prst="wedgeEllipseCallou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i-FI"/>
          </a:p>
        </p:txBody>
      </p:sp>
      <p:pic>
        <p:nvPicPr>
          <p:cNvPr id="19" name="Tiivistelmä">
            <a:hlinkClick r:id="" action="ppaction://media"/>
            <a:extLst>
              <a:ext uri="{FF2B5EF4-FFF2-40B4-BE49-F238E27FC236}">
                <a16:creationId xmlns:a16="http://schemas.microsoft.com/office/drawing/2014/main" id="{FFFAFDA3-F2D0-0A4A-FA8F-F3635CE01DA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835732" y="551968"/>
            <a:ext cx="360386" cy="360386"/>
          </a:xfrm>
          <a:prstGeom prst="rect">
            <a:avLst/>
          </a:prstGeom>
        </p:spPr>
      </p:pic>
    </p:spTree>
    <p:extLst>
      <p:ext uri="{BB962C8B-B14F-4D97-AF65-F5344CB8AC3E}">
        <p14:creationId xmlns:p14="http://schemas.microsoft.com/office/powerpoint/2010/main" val="1237695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196"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B2A4778-E350-198D-91BC-CD53EC70A577}"/>
              </a:ext>
            </a:extLst>
          </p:cNvPr>
          <p:cNvSpPr>
            <a:spLocks noGrp="1"/>
          </p:cNvSpPr>
          <p:nvPr>
            <p:ph type="title"/>
          </p:nvPr>
        </p:nvSpPr>
        <p:spPr/>
        <p:txBody>
          <a:bodyPr/>
          <a:lstStyle/>
          <a:p>
            <a:r>
              <a:rPr lang="fi-FI"/>
              <a:t>Kiitos!</a:t>
            </a:r>
          </a:p>
        </p:txBody>
      </p:sp>
      <p:sp>
        <p:nvSpPr>
          <p:cNvPr id="5" name="Tekstin paikkamerkki 4">
            <a:extLst>
              <a:ext uri="{FF2B5EF4-FFF2-40B4-BE49-F238E27FC236}">
                <a16:creationId xmlns:a16="http://schemas.microsoft.com/office/drawing/2014/main" id="{BBFB43C1-C0E0-10A6-8ABB-4514A8DC5F4A}"/>
              </a:ext>
            </a:extLst>
          </p:cNvPr>
          <p:cNvSpPr>
            <a:spLocks noGrp="1"/>
          </p:cNvSpPr>
          <p:nvPr>
            <p:ph type="body" sz="quarter" idx="17"/>
          </p:nvPr>
        </p:nvSpPr>
        <p:spPr/>
        <p:txBody>
          <a:bodyPr/>
          <a:lstStyle/>
          <a:p>
            <a:endParaRPr lang="fi-FI"/>
          </a:p>
        </p:txBody>
      </p:sp>
      <p:sp>
        <p:nvSpPr>
          <p:cNvPr id="6" name="Tekstin paikkamerkki 5">
            <a:extLst>
              <a:ext uri="{FF2B5EF4-FFF2-40B4-BE49-F238E27FC236}">
                <a16:creationId xmlns:a16="http://schemas.microsoft.com/office/drawing/2014/main" id="{991E7062-F0C4-A8B5-92DF-52F92D96DC5E}"/>
              </a:ext>
            </a:extLst>
          </p:cNvPr>
          <p:cNvSpPr>
            <a:spLocks noGrp="1"/>
          </p:cNvSpPr>
          <p:nvPr>
            <p:ph type="body" sz="quarter" idx="18"/>
          </p:nvPr>
        </p:nvSpPr>
        <p:spPr/>
        <p:txBody>
          <a:bodyPr/>
          <a:lstStyle/>
          <a:p>
            <a:endParaRPr lang="fi-FI"/>
          </a:p>
        </p:txBody>
      </p:sp>
    </p:spTree>
    <p:extLst>
      <p:ext uri="{BB962C8B-B14F-4D97-AF65-F5344CB8AC3E}">
        <p14:creationId xmlns:p14="http://schemas.microsoft.com/office/powerpoint/2010/main" val="37961663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3A3C84B-60BA-BEDA-4FE2-BAB670C63276}"/>
              </a:ext>
            </a:extLst>
          </p:cNvPr>
          <p:cNvSpPr>
            <a:spLocks noGrp="1"/>
          </p:cNvSpPr>
          <p:nvPr>
            <p:ph type="title"/>
          </p:nvPr>
        </p:nvSpPr>
        <p:spPr/>
        <p:txBody>
          <a:bodyPr/>
          <a:lstStyle/>
          <a:p>
            <a:r>
              <a:rPr lang="fi-FI"/>
              <a:t>Hei, työpaja-järjestäjä!</a:t>
            </a:r>
          </a:p>
        </p:txBody>
      </p:sp>
      <p:sp>
        <p:nvSpPr>
          <p:cNvPr id="3" name="Alaotsikko 2">
            <a:extLst>
              <a:ext uri="{FF2B5EF4-FFF2-40B4-BE49-F238E27FC236}">
                <a16:creationId xmlns:a16="http://schemas.microsoft.com/office/drawing/2014/main" id="{2837A973-A0CD-40BD-D9E9-542D2FBDA96F}"/>
              </a:ext>
            </a:extLst>
          </p:cNvPr>
          <p:cNvSpPr>
            <a:spLocks noGrp="1"/>
          </p:cNvSpPr>
          <p:nvPr>
            <p:ph idx="1"/>
          </p:nvPr>
        </p:nvSpPr>
        <p:spPr/>
        <p:txBody>
          <a:bodyPr/>
          <a:lstStyle/>
          <a:p>
            <a:r>
              <a:rPr lang="fi-FI"/>
              <a:t>Kuuntele ohjeet joka kalvolta painamalla puhekuplan </a:t>
            </a:r>
            <a:r>
              <a:rPr lang="fi-FI" b="1"/>
              <a:t>ääninappia</a:t>
            </a:r>
            <a:r>
              <a:rPr lang="fi-FI"/>
              <a:t> tai seuraa kalvojen tekstiohjeita.</a:t>
            </a:r>
          </a:p>
        </p:txBody>
      </p:sp>
      <p:sp>
        <p:nvSpPr>
          <p:cNvPr id="6" name="Kuvan paikkamerkki 5">
            <a:extLst>
              <a:ext uri="{FF2B5EF4-FFF2-40B4-BE49-F238E27FC236}">
                <a16:creationId xmlns:a16="http://schemas.microsoft.com/office/drawing/2014/main" id="{409AB0EC-DCF6-AC19-631C-9928ADAA79D5}"/>
              </a:ext>
            </a:extLst>
          </p:cNvPr>
          <p:cNvSpPr>
            <a:spLocks noGrp="1"/>
          </p:cNvSpPr>
          <p:nvPr>
            <p:ph type="pic" sz="quarter" idx="12"/>
          </p:nvPr>
        </p:nvSpPr>
        <p:spPr/>
        <p:txBody>
          <a:bodyPr/>
          <a:lstStyle/>
          <a:p>
            <a:endParaRPr lang="fi-FI"/>
          </a:p>
        </p:txBody>
      </p:sp>
      <p:sp>
        <p:nvSpPr>
          <p:cNvPr id="5" name="Puhekupla: Soikea 4">
            <a:extLst>
              <a:ext uri="{FF2B5EF4-FFF2-40B4-BE49-F238E27FC236}">
                <a16:creationId xmlns:a16="http://schemas.microsoft.com/office/drawing/2014/main" id="{DC4FEB04-9FE7-658D-F136-1B842B53776C}"/>
              </a:ext>
            </a:extLst>
          </p:cNvPr>
          <p:cNvSpPr/>
          <p:nvPr/>
        </p:nvSpPr>
        <p:spPr>
          <a:xfrm>
            <a:off x="4708524" y="2098644"/>
            <a:ext cx="631826" cy="423323"/>
          </a:xfrm>
          <a:prstGeom prst="wedgeEllipseCallou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i-FI"/>
          </a:p>
        </p:txBody>
      </p:sp>
      <p:pic>
        <p:nvPicPr>
          <p:cNvPr id="8" name="Ohjeet">
            <a:hlinkClick r:id="" action="ppaction://media"/>
            <a:extLst>
              <a:ext uri="{FF2B5EF4-FFF2-40B4-BE49-F238E27FC236}">
                <a16:creationId xmlns:a16="http://schemas.microsoft.com/office/drawing/2014/main" id="{454C0236-13CA-854A-73CD-DBD1D5BA5FF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866782" y="2152650"/>
            <a:ext cx="315309" cy="315309"/>
          </a:xfrm>
          <a:prstGeom prst="rect">
            <a:avLst/>
          </a:prstGeom>
        </p:spPr>
      </p:pic>
      <p:sp>
        <p:nvSpPr>
          <p:cNvPr id="12" name="Kaari 11">
            <a:extLst>
              <a:ext uri="{FF2B5EF4-FFF2-40B4-BE49-F238E27FC236}">
                <a16:creationId xmlns:a16="http://schemas.microsoft.com/office/drawing/2014/main" id="{3A0BF5F8-1E64-7B14-B6F5-89F6856AFB63}"/>
              </a:ext>
            </a:extLst>
          </p:cNvPr>
          <p:cNvSpPr/>
          <p:nvPr/>
        </p:nvSpPr>
        <p:spPr>
          <a:xfrm rot="7200000">
            <a:off x="3673543" y="1869997"/>
            <a:ext cx="1207350" cy="1207350"/>
          </a:xfrm>
          <a:prstGeom prst="arc">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i-FI"/>
          </a:p>
        </p:txBody>
      </p:sp>
      <p:sp>
        <p:nvSpPr>
          <p:cNvPr id="4" name="Dian numeron paikkamerkki 3">
            <a:extLst>
              <a:ext uri="{FF2B5EF4-FFF2-40B4-BE49-F238E27FC236}">
                <a16:creationId xmlns:a16="http://schemas.microsoft.com/office/drawing/2014/main" id="{E888A279-061E-E254-8D88-2D2B1A791454}"/>
              </a:ext>
            </a:extLst>
          </p:cNvPr>
          <p:cNvSpPr>
            <a:spLocks noGrp="1"/>
          </p:cNvSpPr>
          <p:nvPr>
            <p:ph type="sldNum" sz="quarter" idx="15"/>
          </p:nvPr>
        </p:nvSpPr>
        <p:spPr/>
        <p:txBody>
          <a:bodyPr/>
          <a:lstStyle/>
          <a:p>
            <a:pPr>
              <a:defRPr/>
            </a:pPr>
            <a:fld id="{9F2A431B-7030-4F3D-886A-F4614EE180AF}" type="slidenum">
              <a:rPr lang="en-FI" smtClean="0"/>
              <a:pPr>
                <a:defRPr/>
              </a:pPr>
              <a:t>2</a:t>
            </a:fld>
            <a:endParaRPr lang="en-FI"/>
          </a:p>
        </p:txBody>
      </p:sp>
    </p:spTree>
    <p:extLst>
      <p:ext uri="{BB962C8B-B14F-4D97-AF65-F5344CB8AC3E}">
        <p14:creationId xmlns:p14="http://schemas.microsoft.com/office/powerpoint/2010/main" val="1068180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89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3A46597-F601-21BD-FAA1-73A244A11CB1}"/>
              </a:ext>
            </a:extLst>
          </p:cNvPr>
          <p:cNvSpPr>
            <a:spLocks noGrp="1"/>
          </p:cNvSpPr>
          <p:nvPr>
            <p:ph type="title"/>
          </p:nvPr>
        </p:nvSpPr>
        <p:spPr/>
        <p:txBody>
          <a:bodyPr/>
          <a:lstStyle/>
          <a:p>
            <a:r>
              <a:rPr lang="fi-FI"/>
              <a:t>Tervetuloa Kuopio250 -työpajaan!</a:t>
            </a:r>
          </a:p>
        </p:txBody>
      </p:sp>
      <p:sp>
        <p:nvSpPr>
          <p:cNvPr id="3" name="Sisällön paikkamerkki 2">
            <a:extLst>
              <a:ext uri="{FF2B5EF4-FFF2-40B4-BE49-F238E27FC236}">
                <a16:creationId xmlns:a16="http://schemas.microsoft.com/office/drawing/2014/main" id="{48FE6CDB-8D6D-DA48-2C52-3F7EE8BF3CD7}"/>
              </a:ext>
            </a:extLst>
          </p:cNvPr>
          <p:cNvSpPr>
            <a:spLocks noGrp="1"/>
          </p:cNvSpPr>
          <p:nvPr>
            <p:ph idx="1"/>
          </p:nvPr>
        </p:nvSpPr>
        <p:spPr>
          <a:xfrm>
            <a:off x="4679080" y="1939159"/>
            <a:ext cx="4156563" cy="2882032"/>
          </a:xfrm>
        </p:spPr>
        <p:txBody>
          <a:bodyPr/>
          <a:lstStyle/>
          <a:p>
            <a:pPr marL="0" indent="0">
              <a:buNone/>
            </a:pPr>
            <a:r>
              <a:rPr lang="fi-FI" sz="1600" b="1"/>
              <a:t>Pohditaan, kuinka voimme nostaa esiin ja vahvistaa:</a:t>
            </a:r>
          </a:p>
          <a:p>
            <a:pPr lvl="1"/>
            <a:r>
              <a:rPr lang="fi-FI" sz="1400"/>
              <a:t>Olemassa olevaa, juhlistamisen arvoista toimintaamme</a:t>
            </a:r>
          </a:p>
          <a:p>
            <a:pPr lvl="1"/>
            <a:r>
              <a:rPr lang="fi-FI" sz="1400"/>
              <a:t>Eri kohderyhmien ääntä</a:t>
            </a:r>
          </a:p>
          <a:p>
            <a:pPr lvl="1"/>
            <a:r>
              <a:rPr lang="fi-FI" sz="1400"/>
              <a:t>Yhteistyötä tulevaisuuden Kuopion eteen</a:t>
            </a:r>
          </a:p>
          <a:p>
            <a:pPr lvl="1"/>
            <a:endParaRPr lang="fi-FI" sz="1400"/>
          </a:p>
          <a:p>
            <a:pPr marL="0" indent="0">
              <a:buNone/>
            </a:pPr>
            <a:r>
              <a:rPr lang="fi-FI" sz="1600" b="1"/>
              <a:t>Lopputuloksena syntyy teidän oma suunnitelmanne Kuopio250 –juhlavuoteen.</a:t>
            </a:r>
          </a:p>
        </p:txBody>
      </p:sp>
      <p:sp>
        <p:nvSpPr>
          <p:cNvPr id="5" name="Dian numeron paikkamerkki 4">
            <a:extLst>
              <a:ext uri="{FF2B5EF4-FFF2-40B4-BE49-F238E27FC236}">
                <a16:creationId xmlns:a16="http://schemas.microsoft.com/office/drawing/2014/main" id="{2BAC49A1-DD06-7833-0478-1B1D47092E79}"/>
              </a:ext>
            </a:extLst>
          </p:cNvPr>
          <p:cNvSpPr>
            <a:spLocks noGrp="1"/>
          </p:cNvSpPr>
          <p:nvPr>
            <p:ph type="sldNum" sz="quarter" idx="16"/>
          </p:nvPr>
        </p:nvSpPr>
        <p:spPr/>
        <p:txBody>
          <a:bodyPr/>
          <a:lstStyle/>
          <a:p>
            <a:pPr>
              <a:defRPr/>
            </a:pPr>
            <a:fld id="{C1B62A87-0E4A-48A8-A680-49513DAE4545}" type="slidenum">
              <a:rPr lang="en-FI" smtClean="0"/>
              <a:pPr>
                <a:defRPr/>
              </a:pPr>
              <a:t>3</a:t>
            </a:fld>
            <a:endParaRPr lang="en-FI"/>
          </a:p>
        </p:txBody>
      </p:sp>
      <p:pic>
        <p:nvPicPr>
          <p:cNvPr id="16" name="Kuvan paikkamerkki 15" descr="Kuva, joka sisältää kohteen piha-, taivas, henkilö, jalkineet&#10;&#10;Kuvaus luotu automaattisesti">
            <a:extLst>
              <a:ext uri="{FF2B5EF4-FFF2-40B4-BE49-F238E27FC236}">
                <a16:creationId xmlns:a16="http://schemas.microsoft.com/office/drawing/2014/main" id="{83BC193F-042E-735A-EE15-CF0F22F84CBB}"/>
              </a:ext>
            </a:extLst>
          </p:cNvPr>
          <p:cNvPicPr>
            <a:picLocks noGrp="1" noChangeAspect="1"/>
          </p:cNvPicPr>
          <p:nvPr>
            <p:ph type="pic" sz="quarter" idx="12"/>
          </p:nvPr>
        </p:nvPicPr>
        <p:blipFill>
          <a:blip r:embed="rId4"/>
          <a:srcRect l="29291" r="29291"/>
          <a:stretch>
            <a:fillRect/>
          </a:stretch>
        </p:blipFill>
        <p:spPr/>
      </p:pic>
      <p:sp>
        <p:nvSpPr>
          <p:cNvPr id="20" name="Puhekupla: Soikea 19">
            <a:extLst>
              <a:ext uri="{FF2B5EF4-FFF2-40B4-BE49-F238E27FC236}">
                <a16:creationId xmlns:a16="http://schemas.microsoft.com/office/drawing/2014/main" id="{FD494299-8924-F109-295C-77EA1495521F}"/>
              </a:ext>
            </a:extLst>
          </p:cNvPr>
          <p:cNvSpPr/>
          <p:nvPr/>
        </p:nvSpPr>
        <p:spPr>
          <a:xfrm>
            <a:off x="6478074" y="207123"/>
            <a:ext cx="631826" cy="423323"/>
          </a:xfrm>
          <a:prstGeom prst="wedgeEllipseCallou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i-FI"/>
          </a:p>
        </p:txBody>
      </p:sp>
      <p:pic>
        <p:nvPicPr>
          <p:cNvPr id="19" name="Tervetuloa">
            <a:hlinkClick r:id="" action="ppaction://media"/>
            <a:extLst>
              <a:ext uri="{FF2B5EF4-FFF2-40B4-BE49-F238E27FC236}">
                <a16:creationId xmlns:a16="http://schemas.microsoft.com/office/drawing/2014/main" id="{2E084F51-0814-2EB9-EA21-3642DA1720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08935" y="246063"/>
            <a:ext cx="355987" cy="355987"/>
          </a:xfrm>
          <a:prstGeom prst="rect">
            <a:avLst/>
          </a:prstGeom>
          <a:ln>
            <a:noFill/>
          </a:ln>
        </p:spPr>
      </p:pic>
    </p:spTree>
    <p:extLst>
      <p:ext uri="{BB962C8B-B14F-4D97-AF65-F5344CB8AC3E}">
        <p14:creationId xmlns:p14="http://schemas.microsoft.com/office/powerpoint/2010/main" val="4007458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353"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3A46597-F601-21BD-FAA1-73A244A11CB1}"/>
              </a:ext>
            </a:extLst>
          </p:cNvPr>
          <p:cNvSpPr>
            <a:spLocks noGrp="1"/>
          </p:cNvSpPr>
          <p:nvPr>
            <p:ph type="title"/>
          </p:nvPr>
        </p:nvSpPr>
        <p:spPr/>
        <p:txBody>
          <a:bodyPr/>
          <a:lstStyle/>
          <a:p>
            <a:r>
              <a:rPr lang="fi-FI"/>
              <a:t>Työpajan kulku</a:t>
            </a:r>
          </a:p>
        </p:txBody>
      </p:sp>
      <p:sp>
        <p:nvSpPr>
          <p:cNvPr id="3" name="Sisällön paikkamerkki 2">
            <a:extLst>
              <a:ext uri="{FF2B5EF4-FFF2-40B4-BE49-F238E27FC236}">
                <a16:creationId xmlns:a16="http://schemas.microsoft.com/office/drawing/2014/main" id="{48FE6CDB-8D6D-DA48-2C52-3F7EE8BF3CD7}"/>
              </a:ext>
            </a:extLst>
          </p:cNvPr>
          <p:cNvSpPr>
            <a:spLocks noGrp="1"/>
          </p:cNvSpPr>
          <p:nvPr>
            <p:ph idx="1"/>
          </p:nvPr>
        </p:nvSpPr>
        <p:spPr>
          <a:xfrm>
            <a:off x="4679080" y="1629177"/>
            <a:ext cx="4156563" cy="3192014"/>
          </a:xfrm>
        </p:spPr>
        <p:txBody>
          <a:bodyPr/>
          <a:lstStyle/>
          <a:p>
            <a:r>
              <a:rPr lang="fi-FI" sz="1200" b="1" dirty="0"/>
              <a:t>Aika 30min (minimi, enemmänkin saa käyttää)</a:t>
            </a:r>
          </a:p>
          <a:p>
            <a:pPr lvl="1"/>
            <a:r>
              <a:rPr lang="fi-FI" sz="1100" dirty="0"/>
              <a:t>Työpajassa on 6 osiota joista jokainen vie noin 4 minuuttia.</a:t>
            </a:r>
          </a:p>
          <a:p>
            <a:pPr lvl="1"/>
            <a:r>
              <a:rPr lang="fi-FI" sz="1100" dirty="0"/>
              <a:t>Halutessanne voitte käyttää työpajaan enemmänkin aikaa!</a:t>
            </a:r>
          </a:p>
          <a:p>
            <a:r>
              <a:rPr lang="fi-FI" sz="1200" b="1" dirty="0"/>
              <a:t>Osallistujat 2-10</a:t>
            </a:r>
          </a:p>
          <a:p>
            <a:pPr lvl="1"/>
            <a:r>
              <a:rPr lang="fi-FI" sz="1100" dirty="0"/>
              <a:t>Jos teitä on enemmän, jakautukaa pienryhmiin. Kaikille ryhmille kalvot käyttöön!</a:t>
            </a:r>
          </a:p>
          <a:p>
            <a:r>
              <a:rPr lang="fi-FI" sz="1200" b="1" dirty="0"/>
              <a:t>Työtapana kirjoittaminen ja keskustelu</a:t>
            </a:r>
          </a:p>
          <a:p>
            <a:pPr lvl="1"/>
            <a:r>
              <a:rPr lang="fi-FI" sz="1100" dirty="0"/>
              <a:t>Valitkaa </a:t>
            </a:r>
            <a:r>
              <a:rPr lang="fi-FI" sz="1100" b="1" dirty="0">
                <a:highlight>
                  <a:srgbClr val="FDAA63"/>
                </a:highlight>
              </a:rPr>
              <a:t>ohjeistaja</a:t>
            </a:r>
            <a:r>
              <a:rPr lang="fi-FI" sz="1100" dirty="0"/>
              <a:t>, joka lukee kalvon ohjeet ääneen ryhmälle ja seuraa ajankäyttöä. Vinkki: voitte käyttää apuna ajastinta!</a:t>
            </a:r>
          </a:p>
          <a:p>
            <a:pPr lvl="1"/>
            <a:r>
              <a:rPr lang="fi-FI" sz="1100" dirty="0"/>
              <a:t>Valitkaa </a:t>
            </a:r>
            <a:r>
              <a:rPr lang="fi-FI" sz="1100" b="1" dirty="0">
                <a:highlight>
                  <a:srgbClr val="FDAA63"/>
                </a:highlight>
              </a:rPr>
              <a:t>kirjuri</a:t>
            </a:r>
            <a:r>
              <a:rPr lang="fi-FI" sz="1100" dirty="0"/>
              <a:t>, joka kirjaa keskustelun, sekä äänestyksen tulokset kalvoille. Vinkki: voitte myös antaa kaikille pääsyn kalvoihin ja kirjata jokainen itse omat ajatukset sekä äänet.</a:t>
            </a:r>
          </a:p>
          <a:p>
            <a:r>
              <a:rPr lang="fi-FI" sz="1200" b="1" dirty="0"/>
              <a:t>Lopuksi voitte täyttää tiivistelmäkalvon, joka kiteyttää teidän juhlavuotenne</a:t>
            </a:r>
          </a:p>
        </p:txBody>
      </p:sp>
      <p:sp>
        <p:nvSpPr>
          <p:cNvPr id="5" name="Dian numeron paikkamerkki 4">
            <a:extLst>
              <a:ext uri="{FF2B5EF4-FFF2-40B4-BE49-F238E27FC236}">
                <a16:creationId xmlns:a16="http://schemas.microsoft.com/office/drawing/2014/main" id="{2BAC49A1-DD06-7833-0478-1B1D47092E79}"/>
              </a:ext>
            </a:extLst>
          </p:cNvPr>
          <p:cNvSpPr>
            <a:spLocks noGrp="1"/>
          </p:cNvSpPr>
          <p:nvPr>
            <p:ph type="sldNum" sz="quarter" idx="16"/>
          </p:nvPr>
        </p:nvSpPr>
        <p:spPr/>
        <p:txBody>
          <a:bodyPr/>
          <a:lstStyle/>
          <a:p>
            <a:pPr>
              <a:defRPr/>
            </a:pPr>
            <a:fld id="{C1B62A87-0E4A-48A8-A680-49513DAE4545}" type="slidenum">
              <a:rPr lang="en-FI" smtClean="0"/>
              <a:pPr>
                <a:defRPr/>
              </a:pPr>
              <a:t>4</a:t>
            </a:fld>
            <a:endParaRPr lang="en-FI"/>
          </a:p>
        </p:txBody>
      </p:sp>
      <p:pic>
        <p:nvPicPr>
          <p:cNvPr id="8" name="Kuvan paikkamerkki 7" descr="Kuva, joka sisältää kohteen karuselli, ajo, taivas, vaalea&#10;&#10;Kuvaus luotu automaattisesti">
            <a:extLst>
              <a:ext uri="{FF2B5EF4-FFF2-40B4-BE49-F238E27FC236}">
                <a16:creationId xmlns:a16="http://schemas.microsoft.com/office/drawing/2014/main" id="{C9F6F9C3-87DB-E8C8-A480-B8D8B648E5DF}"/>
              </a:ext>
            </a:extLst>
          </p:cNvPr>
          <p:cNvPicPr>
            <a:picLocks noGrp="1" noChangeAspect="1"/>
          </p:cNvPicPr>
          <p:nvPr>
            <p:ph type="pic" sz="quarter" idx="12"/>
          </p:nvPr>
        </p:nvPicPr>
        <p:blipFill>
          <a:blip r:embed="rId4"/>
          <a:srcRect l="29321" r="29321"/>
          <a:stretch>
            <a:fillRect/>
          </a:stretch>
        </p:blipFill>
        <p:spPr/>
      </p:pic>
      <p:sp>
        <p:nvSpPr>
          <p:cNvPr id="7" name="Puhekupla: Soikea 6">
            <a:extLst>
              <a:ext uri="{FF2B5EF4-FFF2-40B4-BE49-F238E27FC236}">
                <a16:creationId xmlns:a16="http://schemas.microsoft.com/office/drawing/2014/main" id="{F181E288-EB88-6986-6636-1C396144B678}"/>
              </a:ext>
            </a:extLst>
          </p:cNvPr>
          <p:cNvSpPr/>
          <p:nvPr/>
        </p:nvSpPr>
        <p:spPr>
          <a:xfrm>
            <a:off x="6243278" y="123031"/>
            <a:ext cx="631826" cy="423323"/>
          </a:xfrm>
          <a:prstGeom prst="wedgeEllipseCallou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i-FI"/>
          </a:p>
        </p:txBody>
      </p:sp>
      <p:pic>
        <p:nvPicPr>
          <p:cNvPr id="6" name="Työpajan kulku">
            <a:hlinkClick r:id="" action="ppaction://media"/>
            <a:extLst>
              <a:ext uri="{FF2B5EF4-FFF2-40B4-BE49-F238E27FC236}">
                <a16:creationId xmlns:a16="http://schemas.microsoft.com/office/drawing/2014/main" id="{468467A4-75F7-93DE-D856-E6664366B6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67131" y="142632"/>
            <a:ext cx="384119" cy="384119"/>
          </a:xfrm>
          <a:prstGeom prst="rect">
            <a:avLst/>
          </a:prstGeom>
        </p:spPr>
      </p:pic>
    </p:spTree>
    <p:extLst>
      <p:ext uri="{BB962C8B-B14F-4D97-AF65-F5344CB8AC3E}">
        <p14:creationId xmlns:p14="http://schemas.microsoft.com/office/powerpoint/2010/main" val="2211018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43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1D830C0-4212-0BAC-DE62-F8BA731931E0}"/>
              </a:ext>
            </a:extLst>
          </p:cNvPr>
          <p:cNvSpPr>
            <a:spLocks noGrp="1"/>
          </p:cNvSpPr>
          <p:nvPr>
            <p:ph type="title"/>
          </p:nvPr>
        </p:nvSpPr>
        <p:spPr/>
        <p:txBody>
          <a:bodyPr/>
          <a:lstStyle/>
          <a:p>
            <a:r>
              <a:rPr lang="fi-FI" sz="2400" dirty="0"/>
              <a:t>A) Millaisen tunnelman me haluamme luoda juhlavuoteen?</a:t>
            </a:r>
            <a:br>
              <a:rPr lang="fi-FI" sz="2400" dirty="0"/>
            </a:br>
            <a:r>
              <a:rPr lang="fi-FI" sz="1600" b="0" i="1" dirty="0"/>
              <a:t>Kirjatkaa ylös adjektiiveja (2min). Äänestäkää kolme kovinta (2min). 3 ääntä/hlö!</a:t>
            </a:r>
            <a:br>
              <a:rPr lang="fi-FI" sz="1600" b="0" i="1" dirty="0"/>
            </a:br>
            <a:r>
              <a:rPr lang="fi-FI" sz="1600" b="0" i="1" dirty="0"/>
              <a:t>HUOM! Jos toimitte pienryhmissä, voitte tehdä lopuksi myös ryhmien yhteisen äänestyksen.</a:t>
            </a:r>
            <a:br>
              <a:rPr lang="fi-FI" sz="2400" dirty="0"/>
            </a:br>
            <a:endParaRPr lang="fi-FI" sz="2400" dirty="0"/>
          </a:p>
        </p:txBody>
      </p:sp>
      <p:graphicFrame>
        <p:nvGraphicFramePr>
          <p:cNvPr id="7" name="Taulukko 7">
            <a:extLst>
              <a:ext uri="{FF2B5EF4-FFF2-40B4-BE49-F238E27FC236}">
                <a16:creationId xmlns:a16="http://schemas.microsoft.com/office/drawing/2014/main" id="{9EE3C4D1-5908-1CB6-59B5-0734BF2B5C65}"/>
              </a:ext>
            </a:extLst>
          </p:cNvPr>
          <p:cNvGraphicFramePr>
            <a:graphicFrameLocks noGrp="1"/>
          </p:cNvGraphicFramePr>
          <p:nvPr>
            <p:ph idx="1"/>
          </p:nvPr>
        </p:nvGraphicFramePr>
        <p:xfrm>
          <a:off x="531346" y="2089177"/>
          <a:ext cx="3512620" cy="2808780"/>
        </p:xfrm>
        <a:graphic>
          <a:graphicData uri="http://schemas.openxmlformats.org/drawingml/2006/table">
            <a:tbl>
              <a:tblPr firstRow="1" bandRow="1">
                <a:tableStyleId>{F5AB1C69-6EDB-4FF4-983F-18BD219EF322}</a:tableStyleId>
              </a:tblPr>
              <a:tblGrid>
                <a:gridCol w="2250491">
                  <a:extLst>
                    <a:ext uri="{9D8B030D-6E8A-4147-A177-3AD203B41FA5}">
                      <a16:colId xmlns:a16="http://schemas.microsoft.com/office/drawing/2014/main" val="3811856853"/>
                    </a:ext>
                  </a:extLst>
                </a:gridCol>
                <a:gridCol w="1262129">
                  <a:extLst>
                    <a:ext uri="{9D8B030D-6E8A-4147-A177-3AD203B41FA5}">
                      <a16:colId xmlns:a16="http://schemas.microsoft.com/office/drawing/2014/main" val="2114132681"/>
                    </a:ext>
                  </a:extLst>
                </a:gridCol>
              </a:tblGrid>
              <a:tr h="280878">
                <a:tc>
                  <a:txBody>
                    <a:bodyPr/>
                    <a:lstStyle/>
                    <a:p>
                      <a:r>
                        <a:rPr lang="fi-FI" sz="1050">
                          <a:solidFill>
                            <a:schemeClr val="tx1"/>
                          </a:solidFill>
                        </a:rPr>
                        <a:t>Adjektiivi</a:t>
                      </a:r>
                    </a:p>
                  </a:txBody>
                  <a:tcPr/>
                </a:tc>
                <a:tc>
                  <a:txBody>
                    <a:bodyPr/>
                    <a:lstStyle/>
                    <a:p>
                      <a:r>
                        <a:rPr lang="fi-FI" sz="1050">
                          <a:solidFill>
                            <a:schemeClr val="tx1"/>
                          </a:solidFill>
                        </a:rPr>
                        <a:t>Äänet (x)</a:t>
                      </a:r>
                    </a:p>
                  </a:txBody>
                  <a:tcPr/>
                </a:tc>
                <a:extLst>
                  <a:ext uri="{0D108BD9-81ED-4DB2-BD59-A6C34878D82A}">
                    <a16:rowId xmlns:a16="http://schemas.microsoft.com/office/drawing/2014/main" val="66245630"/>
                  </a:ext>
                </a:extLst>
              </a:tr>
              <a:tr h="280878">
                <a:tc>
                  <a:txBody>
                    <a:bodyPr/>
                    <a:lstStyle/>
                    <a:p>
                      <a:endParaRPr lang="fi-FI" sz="1050">
                        <a:solidFill>
                          <a:schemeClr val="tx1"/>
                        </a:solidFill>
                      </a:endParaRPr>
                    </a:p>
                  </a:txBody>
                  <a:tcPr/>
                </a:tc>
                <a:tc>
                  <a:txBody>
                    <a:bodyPr/>
                    <a:lstStyle/>
                    <a:p>
                      <a:endParaRPr lang="fi-FI" sz="1050">
                        <a:solidFill>
                          <a:schemeClr val="tx1"/>
                        </a:solidFill>
                      </a:endParaRPr>
                    </a:p>
                  </a:txBody>
                  <a:tcPr/>
                </a:tc>
                <a:extLst>
                  <a:ext uri="{0D108BD9-81ED-4DB2-BD59-A6C34878D82A}">
                    <a16:rowId xmlns:a16="http://schemas.microsoft.com/office/drawing/2014/main" val="36979214"/>
                  </a:ext>
                </a:extLst>
              </a:tr>
              <a:tr h="280878">
                <a:tc>
                  <a:txBody>
                    <a:bodyPr/>
                    <a:lstStyle/>
                    <a:p>
                      <a:endParaRPr lang="fi-FI" sz="1050">
                        <a:solidFill>
                          <a:schemeClr val="tx1"/>
                        </a:solidFill>
                      </a:endParaRPr>
                    </a:p>
                  </a:txBody>
                  <a:tcPr/>
                </a:tc>
                <a:tc>
                  <a:txBody>
                    <a:bodyPr/>
                    <a:lstStyle/>
                    <a:p>
                      <a:endParaRPr lang="fi-FI" sz="1050">
                        <a:solidFill>
                          <a:schemeClr val="tx1"/>
                        </a:solidFill>
                      </a:endParaRPr>
                    </a:p>
                  </a:txBody>
                  <a:tcPr/>
                </a:tc>
                <a:extLst>
                  <a:ext uri="{0D108BD9-81ED-4DB2-BD59-A6C34878D82A}">
                    <a16:rowId xmlns:a16="http://schemas.microsoft.com/office/drawing/2014/main" val="1468617101"/>
                  </a:ext>
                </a:extLst>
              </a:tr>
              <a:tr h="280878">
                <a:tc>
                  <a:txBody>
                    <a:bodyPr/>
                    <a:lstStyle/>
                    <a:p>
                      <a:endParaRPr lang="fi-FI" sz="1050">
                        <a:solidFill>
                          <a:schemeClr val="tx1"/>
                        </a:solidFill>
                      </a:endParaRPr>
                    </a:p>
                  </a:txBody>
                  <a:tcPr/>
                </a:tc>
                <a:tc>
                  <a:txBody>
                    <a:bodyPr/>
                    <a:lstStyle/>
                    <a:p>
                      <a:endParaRPr lang="fi-FI" sz="1050">
                        <a:solidFill>
                          <a:schemeClr val="tx1"/>
                        </a:solidFill>
                      </a:endParaRPr>
                    </a:p>
                  </a:txBody>
                  <a:tcPr/>
                </a:tc>
                <a:extLst>
                  <a:ext uri="{0D108BD9-81ED-4DB2-BD59-A6C34878D82A}">
                    <a16:rowId xmlns:a16="http://schemas.microsoft.com/office/drawing/2014/main" val="1284448579"/>
                  </a:ext>
                </a:extLst>
              </a:tr>
              <a:tr h="280878">
                <a:tc>
                  <a:txBody>
                    <a:bodyPr/>
                    <a:lstStyle/>
                    <a:p>
                      <a:endParaRPr lang="fi-FI" sz="1050">
                        <a:solidFill>
                          <a:schemeClr val="tx1"/>
                        </a:solidFill>
                      </a:endParaRPr>
                    </a:p>
                  </a:txBody>
                  <a:tcPr/>
                </a:tc>
                <a:tc>
                  <a:txBody>
                    <a:bodyPr/>
                    <a:lstStyle/>
                    <a:p>
                      <a:endParaRPr lang="fi-FI" sz="1050">
                        <a:solidFill>
                          <a:schemeClr val="tx1"/>
                        </a:solidFill>
                      </a:endParaRPr>
                    </a:p>
                  </a:txBody>
                  <a:tcPr/>
                </a:tc>
                <a:extLst>
                  <a:ext uri="{0D108BD9-81ED-4DB2-BD59-A6C34878D82A}">
                    <a16:rowId xmlns:a16="http://schemas.microsoft.com/office/drawing/2014/main" val="2714150688"/>
                  </a:ext>
                </a:extLst>
              </a:tr>
              <a:tr h="280878">
                <a:tc>
                  <a:txBody>
                    <a:bodyPr/>
                    <a:lstStyle/>
                    <a:p>
                      <a:endParaRPr lang="fi-FI" sz="1050">
                        <a:solidFill>
                          <a:schemeClr val="tx1"/>
                        </a:solidFill>
                      </a:endParaRPr>
                    </a:p>
                  </a:txBody>
                  <a:tcPr/>
                </a:tc>
                <a:tc>
                  <a:txBody>
                    <a:bodyPr/>
                    <a:lstStyle/>
                    <a:p>
                      <a:endParaRPr lang="fi-FI" sz="1050">
                        <a:solidFill>
                          <a:schemeClr val="tx1"/>
                        </a:solidFill>
                      </a:endParaRPr>
                    </a:p>
                  </a:txBody>
                  <a:tcPr/>
                </a:tc>
                <a:extLst>
                  <a:ext uri="{0D108BD9-81ED-4DB2-BD59-A6C34878D82A}">
                    <a16:rowId xmlns:a16="http://schemas.microsoft.com/office/drawing/2014/main" val="260741906"/>
                  </a:ext>
                </a:extLst>
              </a:tr>
              <a:tr h="280878">
                <a:tc>
                  <a:txBody>
                    <a:bodyPr/>
                    <a:lstStyle/>
                    <a:p>
                      <a:endParaRPr lang="fi-FI" sz="1050">
                        <a:solidFill>
                          <a:schemeClr val="tx1"/>
                        </a:solidFill>
                      </a:endParaRPr>
                    </a:p>
                  </a:txBody>
                  <a:tcPr/>
                </a:tc>
                <a:tc>
                  <a:txBody>
                    <a:bodyPr/>
                    <a:lstStyle/>
                    <a:p>
                      <a:endParaRPr lang="fi-FI" sz="1050">
                        <a:solidFill>
                          <a:schemeClr val="tx1"/>
                        </a:solidFill>
                      </a:endParaRPr>
                    </a:p>
                  </a:txBody>
                  <a:tcPr/>
                </a:tc>
                <a:extLst>
                  <a:ext uri="{0D108BD9-81ED-4DB2-BD59-A6C34878D82A}">
                    <a16:rowId xmlns:a16="http://schemas.microsoft.com/office/drawing/2014/main" val="3944679819"/>
                  </a:ext>
                </a:extLst>
              </a:tr>
              <a:tr h="280878">
                <a:tc>
                  <a:txBody>
                    <a:bodyPr/>
                    <a:lstStyle/>
                    <a:p>
                      <a:endParaRPr lang="fi-FI" sz="1050">
                        <a:solidFill>
                          <a:schemeClr val="tx1"/>
                        </a:solidFill>
                      </a:endParaRPr>
                    </a:p>
                  </a:txBody>
                  <a:tcPr/>
                </a:tc>
                <a:tc>
                  <a:txBody>
                    <a:bodyPr/>
                    <a:lstStyle/>
                    <a:p>
                      <a:endParaRPr lang="fi-FI" sz="1050">
                        <a:solidFill>
                          <a:schemeClr val="tx1"/>
                        </a:solidFill>
                      </a:endParaRPr>
                    </a:p>
                  </a:txBody>
                  <a:tcPr/>
                </a:tc>
                <a:extLst>
                  <a:ext uri="{0D108BD9-81ED-4DB2-BD59-A6C34878D82A}">
                    <a16:rowId xmlns:a16="http://schemas.microsoft.com/office/drawing/2014/main" val="179450064"/>
                  </a:ext>
                </a:extLst>
              </a:tr>
              <a:tr h="280878">
                <a:tc>
                  <a:txBody>
                    <a:bodyPr/>
                    <a:lstStyle/>
                    <a:p>
                      <a:endParaRPr lang="fi-FI" sz="1050">
                        <a:solidFill>
                          <a:schemeClr val="tx1"/>
                        </a:solidFill>
                      </a:endParaRPr>
                    </a:p>
                  </a:txBody>
                  <a:tcPr/>
                </a:tc>
                <a:tc>
                  <a:txBody>
                    <a:bodyPr/>
                    <a:lstStyle/>
                    <a:p>
                      <a:endParaRPr lang="fi-FI" sz="1050">
                        <a:solidFill>
                          <a:schemeClr val="tx1"/>
                        </a:solidFill>
                      </a:endParaRPr>
                    </a:p>
                  </a:txBody>
                  <a:tcPr/>
                </a:tc>
                <a:extLst>
                  <a:ext uri="{0D108BD9-81ED-4DB2-BD59-A6C34878D82A}">
                    <a16:rowId xmlns:a16="http://schemas.microsoft.com/office/drawing/2014/main" val="1881220450"/>
                  </a:ext>
                </a:extLst>
              </a:tr>
              <a:tr h="280878">
                <a:tc>
                  <a:txBody>
                    <a:bodyPr/>
                    <a:lstStyle/>
                    <a:p>
                      <a:endParaRPr lang="fi-FI" sz="1050">
                        <a:solidFill>
                          <a:schemeClr val="tx1"/>
                        </a:solidFill>
                      </a:endParaRPr>
                    </a:p>
                  </a:txBody>
                  <a:tcPr/>
                </a:tc>
                <a:tc>
                  <a:txBody>
                    <a:bodyPr/>
                    <a:lstStyle/>
                    <a:p>
                      <a:endParaRPr lang="fi-FI" sz="1050">
                        <a:solidFill>
                          <a:schemeClr val="tx1"/>
                        </a:solidFill>
                      </a:endParaRPr>
                    </a:p>
                  </a:txBody>
                  <a:tcPr/>
                </a:tc>
                <a:extLst>
                  <a:ext uri="{0D108BD9-81ED-4DB2-BD59-A6C34878D82A}">
                    <a16:rowId xmlns:a16="http://schemas.microsoft.com/office/drawing/2014/main" val="2702640440"/>
                  </a:ext>
                </a:extLst>
              </a:tr>
            </a:tbl>
          </a:graphicData>
        </a:graphic>
      </p:graphicFrame>
      <p:sp>
        <p:nvSpPr>
          <p:cNvPr id="5" name="Dian numeron paikkamerkki 4">
            <a:extLst>
              <a:ext uri="{FF2B5EF4-FFF2-40B4-BE49-F238E27FC236}">
                <a16:creationId xmlns:a16="http://schemas.microsoft.com/office/drawing/2014/main" id="{8F5708D3-9C05-10AF-32F6-E4D22F767D31}"/>
              </a:ext>
            </a:extLst>
          </p:cNvPr>
          <p:cNvSpPr>
            <a:spLocks noGrp="1"/>
          </p:cNvSpPr>
          <p:nvPr>
            <p:ph type="sldNum" sz="quarter" idx="11"/>
          </p:nvPr>
        </p:nvSpPr>
        <p:spPr/>
        <p:txBody>
          <a:bodyPr/>
          <a:lstStyle/>
          <a:p>
            <a:pPr>
              <a:defRPr/>
            </a:pPr>
            <a:fld id="{F70DE38E-84F3-48B3-9585-27AB7788DE73}" type="slidenum">
              <a:rPr lang="en-FI" smtClean="0"/>
              <a:pPr>
                <a:defRPr/>
              </a:pPr>
              <a:t>5</a:t>
            </a:fld>
            <a:endParaRPr lang="en-FI"/>
          </a:p>
        </p:txBody>
      </p:sp>
      <p:graphicFrame>
        <p:nvGraphicFramePr>
          <p:cNvPr id="10" name="Taulukko 7">
            <a:extLst>
              <a:ext uri="{FF2B5EF4-FFF2-40B4-BE49-F238E27FC236}">
                <a16:creationId xmlns:a16="http://schemas.microsoft.com/office/drawing/2014/main" id="{ED3CC980-8ABF-4E27-3EFD-EBD578E15337}"/>
              </a:ext>
            </a:extLst>
          </p:cNvPr>
          <p:cNvGraphicFramePr>
            <a:graphicFrameLocks/>
          </p:cNvGraphicFramePr>
          <p:nvPr/>
        </p:nvGraphicFramePr>
        <p:xfrm>
          <a:off x="5100036" y="2089177"/>
          <a:ext cx="3512620" cy="2808780"/>
        </p:xfrm>
        <a:graphic>
          <a:graphicData uri="http://schemas.openxmlformats.org/drawingml/2006/table">
            <a:tbl>
              <a:tblPr firstRow="1" bandRow="1">
                <a:tableStyleId>{F5AB1C69-6EDB-4FF4-983F-18BD219EF322}</a:tableStyleId>
              </a:tblPr>
              <a:tblGrid>
                <a:gridCol w="2250491">
                  <a:extLst>
                    <a:ext uri="{9D8B030D-6E8A-4147-A177-3AD203B41FA5}">
                      <a16:colId xmlns:a16="http://schemas.microsoft.com/office/drawing/2014/main" val="3811856853"/>
                    </a:ext>
                  </a:extLst>
                </a:gridCol>
                <a:gridCol w="1262129">
                  <a:extLst>
                    <a:ext uri="{9D8B030D-6E8A-4147-A177-3AD203B41FA5}">
                      <a16:colId xmlns:a16="http://schemas.microsoft.com/office/drawing/2014/main" val="2114132681"/>
                    </a:ext>
                  </a:extLst>
                </a:gridCol>
              </a:tblGrid>
              <a:tr h="280878">
                <a:tc>
                  <a:txBody>
                    <a:bodyPr/>
                    <a:lstStyle/>
                    <a:p>
                      <a:r>
                        <a:rPr lang="fi-FI" sz="1050">
                          <a:solidFill>
                            <a:schemeClr val="tx1"/>
                          </a:solidFill>
                        </a:rPr>
                        <a:t>Adjektiivi</a:t>
                      </a:r>
                    </a:p>
                  </a:txBody>
                  <a:tcPr/>
                </a:tc>
                <a:tc>
                  <a:txBody>
                    <a:bodyPr/>
                    <a:lstStyle/>
                    <a:p>
                      <a:r>
                        <a:rPr lang="fi-FI" sz="1050">
                          <a:solidFill>
                            <a:schemeClr val="tx1"/>
                          </a:solidFill>
                        </a:rPr>
                        <a:t>Äänet (x)</a:t>
                      </a:r>
                    </a:p>
                  </a:txBody>
                  <a:tcPr/>
                </a:tc>
                <a:extLst>
                  <a:ext uri="{0D108BD9-81ED-4DB2-BD59-A6C34878D82A}">
                    <a16:rowId xmlns:a16="http://schemas.microsoft.com/office/drawing/2014/main" val="66245630"/>
                  </a:ext>
                </a:extLst>
              </a:tr>
              <a:tr h="280878">
                <a:tc>
                  <a:txBody>
                    <a:bodyPr/>
                    <a:lstStyle/>
                    <a:p>
                      <a:endParaRPr lang="fi-FI" sz="1050">
                        <a:solidFill>
                          <a:schemeClr val="tx1"/>
                        </a:solidFill>
                      </a:endParaRPr>
                    </a:p>
                  </a:txBody>
                  <a:tcPr/>
                </a:tc>
                <a:tc>
                  <a:txBody>
                    <a:bodyPr/>
                    <a:lstStyle/>
                    <a:p>
                      <a:endParaRPr lang="fi-FI" sz="1050">
                        <a:solidFill>
                          <a:schemeClr val="tx1"/>
                        </a:solidFill>
                      </a:endParaRPr>
                    </a:p>
                  </a:txBody>
                  <a:tcPr/>
                </a:tc>
                <a:extLst>
                  <a:ext uri="{0D108BD9-81ED-4DB2-BD59-A6C34878D82A}">
                    <a16:rowId xmlns:a16="http://schemas.microsoft.com/office/drawing/2014/main" val="36979214"/>
                  </a:ext>
                </a:extLst>
              </a:tr>
              <a:tr h="280878">
                <a:tc>
                  <a:txBody>
                    <a:bodyPr/>
                    <a:lstStyle/>
                    <a:p>
                      <a:endParaRPr lang="fi-FI" sz="1050">
                        <a:solidFill>
                          <a:schemeClr val="tx1"/>
                        </a:solidFill>
                      </a:endParaRPr>
                    </a:p>
                  </a:txBody>
                  <a:tcPr/>
                </a:tc>
                <a:tc>
                  <a:txBody>
                    <a:bodyPr/>
                    <a:lstStyle/>
                    <a:p>
                      <a:endParaRPr lang="fi-FI" sz="1050">
                        <a:solidFill>
                          <a:schemeClr val="tx1"/>
                        </a:solidFill>
                      </a:endParaRPr>
                    </a:p>
                  </a:txBody>
                  <a:tcPr/>
                </a:tc>
                <a:extLst>
                  <a:ext uri="{0D108BD9-81ED-4DB2-BD59-A6C34878D82A}">
                    <a16:rowId xmlns:a16="http://schemas.microsoft.com/office/drawing/2014/main" val="1468617101"/>
                  </a:ext>
                </a:extLst>
              </a:tr>
              <a:tr h="280878">
                <a:tc>
                  <a:txBody>
                    <a:bodyPr/>
                    <a:lstStyle/>
                    <a:p>
                      <a:endParaRPr lang="fi-FI" sz="1050">
                        <a:solidFill>
                          <a:schemeClr val="tx1"/>
                        </a:solidFill>
                      </a:endParaRPr>
                    </a:p>
                  </a:txBody>
                  <a:tcPr/>
                </a:tc>
                <a:tc>
                  <a:txBody>
                    <a:bodyPr/>
                    <a:lstStyle/>
                    <a:p>
                      <a:endParaRPr lang="fi-FI" sz="1050">
                        <a:solidFill>
                          <a:schemeClr val="tx1"/>
                        </a:solidFill>
                      </a:endParaRPr>
                    </a:p>
                  </a:txBody>
                  <a:tcPr/>
                </a:tc>
                <a:extLst>
                  <a:ext uri="{0D108BD9-81ED-4DB2-BD59-A6C34878D82A}">
                    <a16:rowId xmlns:a16="http://schemas.microsoft.com/office/drawing/2014/main" val="1284448579"/>
                  </a:ext>
                </a:extLst>
              </a:tr>
              <a:tr h="280878">
                <a:tc>
                  <a:txBody>
                    <a:bodyPr/>
                    <a:lstStyle/>
                    <a:p>
                      <a:endParaRPr lang="fi-FI" sz="1050">
                        <a:solidFill>
                          <a:schemeClr val="tx1"/>
                        </a:solidFill>
                      </a:endParaRPr>
                    </a:p>
                  </a:txBody>
                  <a:tcPr/>
                </a:tc>
                <a:tc>
                  <a:txBody>
                    <a:bodyPr/>
                    <a:lstStyle/>
                    <a:p>
                      <a:endParaRPr lang="fi-FI" sz="1050">
                        <a:solidFill>
                          <a:schemeClr val="tx1"/>
                        </a:solidFill>
                      </a:endParaRPr>
                    </a:p>
                  </a:txBody>
                  <a:tcPr/>
                </a:tc>
                <a:extLst>
                  <a:ext uri="{0D108BD9-81ED-4DB2-BD59-A6C34878D82A}">
                    <a16:rowId xmlns:a16="http://schemas.microsoft.com/office/drawing/2014/main" val="2714150688"/>
                  </a:ext>
                </a:extLst>
              </a:tr>
              <a:tr h="280878">
                <a:tc>
                  <a:txBody>
                    <a:bodyPr/>
                    <a:lstStyle/>
                    <a:p>
                      <a:endParaRPr lang="fi-FI" sz="1050">
                        <a:solidFill>
                          <a:schemeClr val="tx1"/>
                        </a:solidFill>
                      </a:endParaRPr>
                    </a:p>
                  </a:txBody>
                  <a:tcPr/>
                </a:tc>
                <a:tc>
                  <a:txBody>
                    <a:bodyPr/>
                    <a:lstStyle/>
                    <a:p>
                      <a:endParaRPr lang="fi-FI" sz="1050">
                        <a:solidFill>
                          <a:schemeClr val="tx1"/>
                        </a:solidFill>
                      </a:endParaRPr>
                    </a:p>
                  </a:txBody>
                  <a:tcPr/>
                </a:tc>
                <a:extLst>
                  <a:ext uri="{0D108BD9-81ED-4DB2-BD59-A6C34878D82A}">
                    <a16:rowId xmlns:a16="http://schemas.microsoft.com/office/drawing/2014/main" val="260741906"/>
                  </a:ext>
                </a:extLst>
              </a:tr>
              <a:tr h="280878">
                <a:tc>
                  <a:txBody>
                    <a:bodyPr/>
                    <a:lstStyle/>
                    <a:p>
                      <a:endParaRPr lang="fi-FI" sz="1050">
                        <a:solidFill>
                          <a:schemeClr val="tx1"/>
                        </a:solidFill>
                      </a:endParaRPr>
                    </a:p>
                  </a:txBody>
                  <a:tcPr/>
                </a:tc>
                <a:tc>
                  <a:txBody>
                    <a:bodyPr/>
                    <a:lstStyle/>
                    <a:p>
                      <a:endParaRPr lang="fi-FI" sz="1050">
                        <a:solidFill>
                          <a:schemeClr val="tx1"/>
                        </a:solidFill>
                      </a:endParaRPr>
                    </a:p>
                  </a:txBody>
                  <a:tcPr/>
                </a:tc>
                <a:extLst>
                  <a:ext uri="{0D108BD9-81ED-4DB2-BD59-A6C34878D82A}">
                    <a16:rowId xmlns:a16="http://schemas.microsoft.com/office/drawing/2014/main" val="3944679819"/>
                  </a:ext>
                </a:extLst>
              </a:tr>
              <a:tr h="280878">
                <a:tc>
                  <a:txBody>
                    <a:bodyPr/>
                    <a:lstStyle/>
                    <a:p>
                      <a:endParaRPr lang="fi-FI" sz="1050">
                        <a:solidFill>
                          <a:schemeClr val="tx1"/>
                        </a:solidFill>
                      </a:endParaRPr>
                    </a:p>
                  </a:txBody>
                  <a:tcPr/>
                </a:tc>
                <a:tc>
                  <a:txBody>
                    <a:bodyPr/>
                    <a:lstStyle/>
                    <a:p>
                      <a:endParaRPr lang="fi-FI" sz="1050">
                        <a:solidFill>
                          <a:schemeClr val="tx1"/>
                        </a:solidFill>
                      </a:endParaRPr>
                    </a:p>
                  </a:txBody>
                  <a:tcPr/>
                </a:tc>
                <a:extLst>
                  <a:ext uri="{0D108BD9-81ED-4DB2-BD59-A6C34878D82A}">
                    <a16:rowId xmlns:a16="http://schemas.microsoft.com/office/drawing/2014/main" val="179450064"/>
                  </a:ext>
                </a:extLst>
              </a:tr>
              <a:tr h="280878">
                <a:tc>
                  <a:txBody>
                    <a:bodyPr/>
                    <a:lstStyle/>
                    <a:p>
                      <a:endParaRPr lang="fi-FI" sz="1050">
                        <a:solidFill>
                          <a:schemeClr val="tx1"/>
                        </a:solidFill>
                      </a:endParaRPr>
                    </a:p>
                  </a:txBody>
                  <a:tcPr/>
                </a:tc>
                <a:tc>
                  <a:txBody>
                    <a:bodyPr/>
                    <a:lstStyle/>
                    <a:p>
                      <a:endParaRPr lang="fi-FI" sz="1050">
                        <a:solidFill>
                          <a:schemeClr val="tx1"/>
                        </a:solidFill>
                      </a:endParaRPr>
                    </a:p>
                  </a:txBody>
                  <a:tcPr/>
                </a:tc>
                <a:extLst>
                  <a:ext uri="{0D108BD9-81ED-4DB2-BD59-A6C34878D82A}">
                    <a16:rowId xmlns:a16="http://schemas.microsoft.com/office/drawing/2014/main" val="1881220450"/>
                  </a:ext>
                </a:extLst>
              </a:tr>
              <a:tr h="280878">
                <a:tc>
                  <a:txBody>
                    <a:bodyPr/>
                    <a:lstStyle/>
                    <a:p>
                      <a:endParaRPr lang="fi-FI" sz="1050">
                        <a:solidFill>
                          <a:schemeClr val="tx1"/>
                        </a:solidFill>
                      </a:endParaRPr>
                    </a:p>
                  </a:txBody>
                  <a:tcPr/>
                </a:tc>
                <a:tc>
                  <a:txBody>
                    <a:bodyPr/>
                    <a:lstStyle/>
                    <a:p>
                      <a:endParaRPr lang="fi-FI" sz="1050">
                        <a:solidFill>
                          <a:schemeClr val="tx1"/>
                        </a:solidFill>
                      </a:endParaRPr>
                    </a:p>
                  </a:txBody>
                  <a:tcPr/>
                </a:tc>
                <a:extLst>
                  <a:ext uri="{0D108BD9-81ED-4DB2-BD59-A6C34878D82A}">
                    <a16:rowId xmlns:a16="http://schemas.microsoft.com/office/drawing/2014/main" val="2702640440"/>
                  </a:ext>
                </a:extLst>
              </a:tr>
            </a:tbl>
          </a:graphicData>
        </a:graphic>
      </p:graphicFrame>
      <p:pic>
        <p:nvPicPr>
          <p:cNvPr id="12" name="Kuva 11" descr="Hymyilevät kasvot ja sydämenmuotoiset silmät, ääriviiva ääriviiva">
            <a:extLst>
              <a:ext uri="{FF2B5EF4-FFF2-40B4-BE49-F238E27FC236}">
                <a16:creationId xmlns:a16="http://schemas.microsoft.com/office/drawing/2014/main" id="{EEF50712-372D-2E32-BEF0-57756F5B84D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63664" y="3055223"/>
            <a:ext cx="536302" cy="536302"/>
          </a:xfrm>
          <a:prstGeom prst="rect">
            <a:avLst/>
          </a:prstGeom>
        </p:spPr>
      </p:pic>
      <p:pic>
        <p:nvPicPr>
          <p:cNvPr id="14" name="Kuva 13" descr="Lapset ääriviiva">
            <a:extLst>
              <a:ext uri="{FF2B5EF4-FFF2-40B4-BE49-F238E27FC236}">
                <a16:creationId xmlns:a16="http://schemas.microsoft.com/office/drawing/2014/main" id="{3C6638AC-F7DF-A006-0403-FAD77CDBDCB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59876" y="3723034"/>
            <a:ext cx="536302" cy="536302"/>
          </a:xfrm>
          <a:prstGeom prst="rect">
            <a:avLst/>
          </a:prstGeom>
        </p:spPr>
      </p:pic>
      <p:pic>
        <p:nvPicPr>
          <p:cNvPr id="16" name="Kuva 15" descr="Avoin käsi ja kasvi ääriviiva">
            <a:extLst>
              <a:ext uri="{FF2B5EF4-FFF2-40B4-BE49-F238E27FC236}">
                <a16:creationId xmlns:a16="http://schemas.microsoft.com/office/drawing/2014/main" id="{0A00FE1A-4687-C569-C2FB-F903CEA946B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68052" y="4312591"/>
            <a:ext cx="536302" cy="536302"/>
          </a:xfrm>
          <a:prstGeom prst="rect">
            <a:avLst/>
          </a:prstGeom>
        </p:spPr>
      </p:pic>
      <p:pic>
        <p:nvPicPr>
          <p:cNvPr id="18" name="Kuva 17" descr="Salama ääriviiva">
            <a:extLst>
              <a:ext uri="{FF2B5EF4-FFF2-40B4-BE49-F238E27FC236}">
                <a16:creationId xmlns:a16="http://schemas.microsoft.com/office/drawing/2014/main" id="{9D292A1A-1AFA-7AE6-4763-F153CCF1876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478123" y="2190099"/>
            <a:ext cx="536302" cy="536302"/>
          </a:xfrm>
          <a:prstGeom prst="rect">
            <a:avLst/>
          </a:prstGeom>
        </p:spPr>
      </p:pic>
      <p:pic>
        <p:nvPicPr>
          <p:cNvPr id="22" name="Kuva 21" descr="Pyrkimys ääriviiva">
            <a:extLst>
              <a:ext uri="{FF2B5EF4-FFF2-40B4-BE49-F238E27FC236}">
                <a16:creationId xmlns:a16="http://schemas.microsoft.com/office/drawing/2014/main" id="{6352AB93-EF96-1451-64B5-DD91E0CD5A2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060068" y="2316013"/>
            <a:ext cx="536302" cy="536302"/>
          </a:xfrm>
          <a:prstGeom prst="rect">
            <a:avLst/>
          </a:prstGeom>
        </p:spPr>
      </p:pic>
      <p:sp>
        <p:nvSpPr>
          <p:cNvPr id="26" name="Puhekupla: Soikea 25">
            <a:extLst>
              <a:ext uri="{FF2B5EF4-FFF2-40B4-BE49-F238E27FC236}">
                <a16:creationId xmlns:a16="http://schemas.microsoft.com/office/drawing/2014/main" id="{E9F9937D-7313-E87E-6876-0898FFA3F03B}"/>
              </a:ext>
            </a:extLst>
          </p:cNvPr>
          <p:cNvSpPr/>
          <p:nvPr/>
        </p:nvSpPr>
        <p:spPr>
          <a:xfrm>
            <a:off x="2401911" y="677161"/>
            <a:ext cx="631826" cy="423323"/>
          </a:xfrm>
          <a:prstGeom prst="wedgeEllipseCallou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i-FI"/>
          </a:p>
        </p:txBody>
      </p:sp>
      <p:pic>
        <p:nvPicPr>
          <p:cNvPr id="25" name="Kuopio250 tunnelma">
            <a:hlinkClick r:id="" action="ppaction://media"/>
            <a:extLst>
              <a:ext uri="{FF2B5EF4-FFF2-40B4-BE49-F238E27FC236}">
                <a16:creationId xmlns:a16="http://schemas.microsoft.com/office/drawing/2014/main" id="{0A14836F-14D8-1D9A-A4A8-0B1C58748C14}"/>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2524502" y="713841"/>
            <a:ext cx="386644" cy="386644"/>
          </a:xfrm>
          <a:prstGeom prst="rect">
            <a:avLst/>
          </a:prstGeom>
        </p:spPr>
      </p:pic>
    </p:spTree>
    <p:extLst>
      <p:ext uri="{BB962C8B-B14F-4D97-AF65-F5344CB8AC3E}">
        <p14:creationId xmlns:p14="http://schemas.microsoft.com/office/powerpoint/2010/main" val="2299941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259"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1D830C0-4212-0BAC-DE62-F8BA731931E0}"/>
              </a:ext>
            </a:extLst>
          </p:cNvPr>
          <p:cNvSpPr>
            <a:spLocks noGrp="1"/>
          </p:cNvSpPr>
          <p:nvPr>
            <p:ph type="title"/>
          </p:nvPr>
        </p:nvSpPr>
        <p:spPr>
          <a:xfrm>
            <a:off x="415436" y="926113"/>
            <a:ext cx="8313127" cy="866851"/>
          </a:xfrm>
        </p:spPr>
        <p:txBody>
          <a:bodyPr/>
          <a:lstStyle/>
          <a:p>
            <a:r>
              <a:rPr lang="fi-FI" sz="1800" dirty="0"/>
              <a:t>B) Järjestämme paljon juhlistamisen arvoista toimintaa perustyössämme! Mistä haluamme viestiä osana juhlavuotta?</a:t>
            </a:r>
            <a:br>
              <a:rPr lang="fi-FI" sz="1800" dirty="0"/>
            </a:br>
            <a:r>
              <a:rPr lang="fi-FI" sz="1400" b="0" i="1" dirty="0"/>
              <a:t>Kirjatkaa ylös omia palveluita, tapahtumia tai yksittäisiä asioita, joita voimme nostaa esiin juhlavuonna (2min). Voitte äänestää kolme tärkeintä (2min). 3 ääntä/hlö!</a:t>
            </a:r>
            <a:br>
              <a:rPr lang="fi-FI" sz="1400" b="0" i="1" dirty="0"/>
            </a:br>
            <a:r>
              <a:rPr lang="fi-FI" sz="1400" b="0" i="1" dirty="0"/>
              <a:t>HUOM! Jos toimitte pienryhmissä, voitte tehdä lopuksi myös ryhmien yhteisen äänestyksen.</a:t>
            </a:r>
          </a:p>
        </p:txBody>
      </p:sp>
      <p:sp>
        <p:nvSpPr>
          <p:cNvPr id="5" name="Dian numeron paikkamerkki 4">
            <a:extLst>
              <a:ext uri="{FF2B5EF4-FFF2-40B4-BE49-F238E27FC236}">
                <a16:creationId xmlns:a16="http://schemas.microsoft.com/office/drawing/2014/main" id="{8F5708D3-9C05-10AF-32F6-E4D22F767D31}"/>
              </a:ext>
            </a:extLst>
          </p:cNvPr>
          <p:cNvSpPr>
            <a:spLocks noGrp="1"/>
          </p:cNvSpPr>
          <p:nvPr>
            <p:ph type="sldNum" sz="quarter" idx="11"/>
          </p:nvPr>
        </p:nvSpPr>
        <p:spPr/>
        <p:txBody>
          <a:bodyPr/>
          <a:lstStyle/>
          <a:p>
            <a:pPr>
              <a:defRPr/>
            </a:pPr>
            <a:fld id="{F70DE38E-84F3-48B3-9585-27AB7788DE73}" type="slidenum">
              <a:rPr lang="en-FI" smtClean="0"/>
              <a:pPr>
                <a:defRPr/>
              </a:pPr>
              <a:t>6</a:t>
            </a:fld>
            <a:endParaRPr lang="en-FI"/>
          </a:p>
        </p:txBody>
      </p:sp>
      <p:graphicFrame>
        <p:nvGraphicFramePr>
          <p:cNvPr id="6" name="Taulukko 7">
            <a:extLst>
              <a:ext uri="{FF2B5EF4-FFF2-40B4-BE49-F238E27FC236}">
                <a16:creationId xmlns:a16="http://schemas.microsoft.com/office/drawing/2014/main" id="{E51BE8E1-D7A9-BEA3-4F14-BB40F18B43BD}"/>
              </a:ext>
            </a:extLst>
          </p:cNvPr>
          <p:cNvGraphicFramePr>
            <a:graphicFrameLocks noGrp="1"/>
          </p:cNvGraphicFramePr>
          <p:nvPr>
            <p:ph idx="1"/>
          </p:nvPr>
        </p:nvGraphicFramePr>
        <p:xfrm>
          <a:off x="531346" y="2089177"/>
          <a:ext cx="3512620" cy="2658504"/>
        </p:xfrm>
        <a:graphic>
          <a:graphicData uri="http://schemas.openxmlformats.org/drawingml/2006/table">
            <a:tbl>
              <a:tblPr firstRow="1" bandRow="1">
                <a:tableStyleId>{21E4AEA4-8DFA-4A89-87EB-49C32662AFE0}</a:tableStyleId>
              </a:tblPr>
              <a:tblGrid>
                <a:gridCol w="2250491">
                  <a:extLst>
                    <a:ext uri="{9D8B030D-6E8A-4147-A177-3AD203B41FA5}">
                      <a16:colId xmlns:a16="http://schemas.microsoft.com/office/drawing/2014/main" val="3811856853"/>
                    </a:ext>
                  </a:extLst>
                </a:gridCol>
                <a:gridCol w="1262129">
                  <a:extLst>
                    <a:ext uri="{9D8B030D-6E8A-4147-A177-3AD203B41FA5}">
                      <a16:colId xmlns:a16="http://schemas.microsoft.com/office/drawing/2014/main" val="2114132681"/>
                    </a:ext>
                  </a:extLst>
                </a:gridCol>
              </a:tblGrid>
              <a:tr h="280878">
                <a:tc>
                  <a:txBody>
                    <a:bodyPr/>
                    <a:lstStyle/>
                    <a:p>
                      <a:r>
                        <a:rPr lang="fi-FI" sz="1050"/>
                        <a:t>Palvelu, tapahtuma tai asia osaksi juhlavuotta</a:t>
                      </a:r>
                    </a:p>
                  </a:txBody>
                  <a:tcPr/>
                </a:tc>
                <a:tc>
                  <a:txBody>
                    <a:bodyPr/>
                    <a:lstStyle/>
                    <a:p>
                      <a:r>
                        <a:rPr lang="fi-FI" sz="1050"/>
                        <a:t>Äänet (x)</a:t>
                      </a:r>
                    </a:p>
                  </a:txBody>
                  <a:tcPr/>
                </a:tc>
                <a:extLst>
                  <a:ext uri="{0D108BD9-81ED-4DB2-BD59-A6C34878D82A}">
                    <a16:rowId xmlns:a16="http://schemas.microsoft.com/office/drawing/2014/main" val="66245630"/>
                  </a:ext>
                </a:extLst>
              </a:tr>
              <a:tr h="280878">
                <a:tc>
                  <a:txBody>
                    <a:bodyPr/>
                    <a:lstStyle/>
                    <a:p>
                      <a:endParaRPr lang="fi-FI" sz="1050"/>
                    </a:p>
                  </a:txBody>
                  <a:tcPr/>
                </a:tc>
                <a:tc>
                  <a:txBody>
                    <a:bodyPr/>
                    <a:lstStyle/>
                    <a:p>
                      <a:endParaRPr lang="fi-FI" sz="1050"/>
                    </a:p>
                  </a:txBody>
                  <a:tcPr/>
                </a:tc>
                <a:extLst>
                  <a:ext uri="{0D108BD9-81ED-4DB2-BD59-A6C34878D82A}">
                    <a16:rowId xmlns:a16="http://schemas.microsoft.com/office/drawing/2014/main" val="36979214"/>
                  </a:ext>
                </a:extLst>
              </a:tr>
              <a:tr h="280878">
                <a:tc>
                  <a:txBody>
                    <a:bodyPr/>
                    <a:lstStyle/>
                    <a:p>
                      <a:endParaRPr lang="fi-FI" sz="1050"/>
                    </a:p>
                  </a:txBody>
                  <a:tcPr/>
                </a:tc>
                <a:tc>
                  <a:txBody>
                    <a:bodyPr/>
                    <a:lstStyle/>
                    <a:p>
                      <a:endParaRPr lang="fi-FI" sz="1050"/>
                    </a:p>
                  </a:txBody>
                  <a:tcPr/>
                </a:tc>
                <a:extLst>
                  <a:ext uri="{0D108BD9-81ED-4DB2-BD59-A6C34878D82A}">
                    <a16:rowId xmlns:a16="http://schemas.microsoft.com/office/drawing/2014/main" val="1468617101"/>
                  </a:ext>
                </a:extLst>
              </a:tr>
              <a:tr h="280878">
                <a:tc>
                  <a:txBody>
                    <a:bodyPr/>
                    <a:lstStyle/>
                    <a:p>
                      <a:endParaRPr lang="fi-FI" sz="1050"/>
                    </a:p>
                  </a:txBody>
                  <a:tcPr/>
                </a:tc>
                <a:tc>
                  <a:txBody>
                    <a:bodyPr/>
                    <a:lstStyle/>
                    <a:p>
                      <a:endParaRPr lang="fi-FI" sz="1050"/>
                    </a:p>
                  </a:txBody>
                  <a:tcPr/>
                </a:tc>
                <a:extLst>
                  <a:ext uri="{0D108BD9-81ED-4DB2-BD59-A6C34878D82A}">
                    <a16:rowId xmlns:a16="http://schemas.microsoft.com/office/drawing/2014/main" val="1284448579"/>
                  </a:ext>
                </a:extLst>
              </a:tr>
              <a:tr h="280878">
                <a:tc>
                  <a:txBody>
                    <a:bodyPr/>
                    <a:lstStyle/>
                    <a:p>
                      <a:endParaRPr lang="fi-FI" sz="1050"/>
                    </a:p>
                  </a:txBody>
                  <a:tcPr/>
                </a:tc>
                <a:tc>
                  <a:txBody>
                    <a:bodyPr/>
                    <a:lstStyle/>
                    <a:p>
                      <a:endParaRPr lang="fi-FI" sz="1050"/>
                    </a:p>
                  </a:txBody>
                  <a:tcPr/>
                </a:tc>
                <a:extLst>
                  <a:ext uri="{0D108BD9-81ED-4DB2-BD59-A6C34878D82A}">
                    <a16:rowId xmlns:a16="http://schemas.microsoft.com/office/drawing/2014/main" val="2714150688"/>
                  </a:ext>
                </a:extLst>
              </a:tr>
              <a:tr h="280878">
                <a:tc>
                  <a:txBody>
                    <a:bodyPr/>
                    <a:lstStyle/>
                    <a:p>
                      <a:endParaRPr lang="fi-FI" sz="1050"/>
                    </a:p>
                  </a:txBody>
                  <a:tcPr/>
                </a:tc>
                <a:tc>
                  <a:txBody>
                    <a:bodyPr/>
                    <a:lstStyle/>
                    <a:p>
                      <a:endParaRPr lang="fi-FI" sz="1050"/>
                    </a:p>
                  </a:txBody>
                  <a:tcPr/>
                </a:tc>
                <a:extLst>
                  <a:ext uri="{0D108BD9-81ED-4DB2-BD59-A6C34878D82A}">
                    <a16:rowId xmlns:a16="http://schemas.microsoft.com/office/drawing/2014/main" val="260741906"/>
                  </a:ext>
                </a:extLst>
              </a:tr>
              <a:tr h="280878">
                <a:tc>
                  <a:txBody>
                    <a:bodyPr/>
                    <a:lstStyle/>
                    <a:p>
                      <a:endParaRPr lang="fi-FI" sz="1050"/>
                    </a:p>
                  </a:txBody>
                  <a:tcPr/>
                </a:tc>
                <a:tc>
                  <a:txBody>
                    <a:bodyPr/>
                    <a:lstStyle/>
                    <a:p>
                      <a:endParaRPr lang="fi-FI" sz="1050"/>
                    </a:p>
                  </a:txBody>
                  <a:tcPr/>
                </a:tc>
                <a:extLst>
                  <a:ext uri="{0D108BD9-81ED-4DB2-BD59-A6C34878D82A}">
                    <a16:rowId xmlns:a16="http://schemas.microsoft.com/office/drawing/2014/main" val="3944679819"/>
                  </a:ext>
                </a:extLst>
              </a:tr>
              <a:tr h="280878">
                <a:tc>
                  <a:txBody>
                    <a:bodyPr/>
                    <a:lstStyle/>
                    <a:p>
                      <a:endParaRPr lang="fi-FI" sz="1050"/>
                    </a:p>
                  </a:txBody>
                  <a:tcPr/>
                </a:tc>
                <a:tc>
                  <a:txBody>
                    <a:bodyPr/>
                    <a:lstStyle/>
                    <a:p>
                      <a:endParaRPr lang="fi-FI" sz="1050"/>
                    </a:p>
                  </a:txBody>
                  <a:tcPr/>
                </a:tc>
                <a:extLst>
                  <a:ext uri="{0D108BD9-81ED-4DB2-BD59-A6C34878D82A}">
                    <a16:rowId xmlns:a16="http://schemas.microsoft.com/office/drawing/2014/main" val="179450064"/>
                  </a:ext>
                </a:extLst>
              </a:tr>
              <a:tr h="280878">
                <a:tc>
                  <a:txBody>
                    <a:bodyPr/>
                    <a:lstStyle/>
                    <a:p>
                      <a:endParaRPr lang="fi-FI" sz="1050"/>
                    </a:p>
                  </a:txBody>
                  <a:tcPr/>
                </a:tc>
                <a:tc>
                  <a:txBody>
                    <a:bodyPr/>
                    <a:lstStyle/>
                    <a:p>
                      <a:endParaRPr lang="fi-FI" sz="1050"/>
                    </a:p>
                  </a:txBody>
                  <a:tcPr/>
                </a:tc>
                <a:extLst>
                  <a:ext uri="{0D108BD9-81ED-4DB2-BD59-A6C34878D82A}">
                    <a16:rowId xmlns:a16="http://schemas.microsoft.com/office/drawing/2014/main" val="1881220450"/>
                  </a:ext>
                </a:extLst>
              </a:tr>
            </a:tbl>
          </a:graphicData>
        </a:graphic>
      </p:graphicFrame>
      <p:graphicFrame>
        <p:nvGraphicFramePr>
          <p:cNvPr id="8" name="Taulukko 7">
            <a:extLst>
              <a:ext uri="{FF2B5EF4-FFF2-40B4-BE49-F238E27FC236}">
                <a16:creationId xmlns:a16="http://schemas.microsoft.com/office/drawing/2014/main" id="{C19E54AE-560A-533E-83B3-F1F803019836}"/>
              </a:ext>
            </a:extLst>
          </p:cNvPr>
          <p:cNvGraphicFramePr>
            <a:graphicFrameLocks/>
          </p:cNvGraphicFramePr>
          <p:nvPr/>
        </p:nvGraphicFramePr>
        <p:xfrm>
          <a:off x="5100036" y="2089177"/>
          <a:ext cx="3512620" cy="2658504"/>
        </p:xfrm>
        <a:graphic>
          <a:graphicData uri="http://schemas.openxmlformats.org/drawingml/2006/table">
            <a:tbl>
              <a:tblPr firstRow="1" bandRow="1">
                <a:tableStyleId>{21E4AEA4-8DFA-4A89-87EB-49C32662AFE0}</a:tableStyleId>
              </a:tblPr>
              <a:tblGrid>
                <a:gridCol w="2250491">
                  <a:extLst>
                    <a:ext uri="{9D8B030D-6E8A-4147-A177-3AD203B41FA5}">
                      <a16:colId xmlns:a16="http://schemas.microsoft.com/office/drawing/2014/main" val="3811856853"/>
                    </a:ext>
                  </a:extLst>
                </a:gridCol>
                <a:gridCol w="1262129">
                  <a:extLst>
                    <a:ext uri="{9D8B030D-6E8A-4147-A177-3AD203B41FA5}">
                      <a16:colId xmlns:a16="http://schemas.microsoft.com/office/drawing/2014/main" val="2114132681"/>
                    </a:ext>
                  </a:extLst>
                </a:gridCol>
              </a:tblGrid>
              <a:tr h="280878">
                <a:tc>
                  <a:txBody>
                    <a:bodyPr/>
                    <a:lstStyle/>
                    <a:p>
                      <a:r>
                        <a:rPr lang="fi-FI" sz="1050"/>
                        <a:t>Palvelu, tapahtuma tai asia osaksi juhlavuotta</a:t>
                      </a:r>
                    </a:p>
                  </a:txBody>
                  <a:tcPr/>
                </a:tc>
                <a:tc>
                  <a:txBody>
                    <a:bodyPr/>
                    <a:lstStyle/>
                    <a:p>
                      <a:r>
                        <a:rPr lang="fi-FI" sz="1050"/>
                        <a:t>Äänet (x)</a:t>
                      </a:r>
                    </a:p>
                  </a:txBody>
                  <a:tcPr/>
                </a:tc>
                <a:extLst>
                  <a:ext uri="{0D108BD9-81ED-4DB2-BD59-A6C34878D82A}">
                    <a16:rowId xmlns:a16="http://schemas.microsoft.com/office/drawing/2014/main" val="66245630"/>
                  </a:ext>
                </a:extLst>
              </a:tr>
              <a:tr h="280878">
                <a:tc>
                  <a:txBody>
                    <a:bodyPr/>
                    <a:lstStyle/>
                    <a:p>
                      <a:endParaRPr lang="fi-FI" sz="1050"/>
                    </a:p>
                  </a:txBody>
                  <a:tcPr/>
                </a:tc>
                <a:tc>
                  <a:txBody>
                    <a:bodyPr/>
                    <a:lstStyle/>
                    <a:p>
                      <a:endParaRPr lang="fi-FI" sz="1050"/>
                    </a:p>
                  </a:txBody>
                  <a:tcPr/>
                </a:tc>
                <a:extLst>
                  <a:ext uri="{0D108BD9-81ED-4DB2-BD59-A6C34878D82A}">
                    <a16:rowId xmlns:a16="http://schemas.microsoft.com/office/drawing/2014/main" val="36979214"/>
                  </a:ext>
                </a:extLst>
              </a:tr>
              <a:tr h="280878">
                <a:tc>
                  <a:txBody>
                    <a:bodyPr/>
                    <a:lstStyle/>
                    <a:p>
                      <a:endParaRPr lang="fi-FI" sz="1050"/>
                    </a:p>
                  </a:txBody>
                  <a:tcPr/>
                </a:tc>
                <a:tc>
                  <a:txBody>
                    <a:bodyPr/>
                    <a:lstStyle/>
                    <a:p>
                      <a:endParaRPr lang="fi-FI" sz="1050"/>
                    </a:p>
                  </a:txBody>
                  <a:tcPr/>
                </a:tc>
                <a:extLst>
                  <a:ext uri="{0D108BD9-81ED-4DB2-BD59-A6C34878D82A}">
                    <a16:rowId xmlns:a16="http://schemas.microsoft.com/office/drawing/2014/main" val="1468617101"/>
                  </a:ext>
                </a:extLst>
              </a:tr>
              <a:tr h="280878">
                <a:tc>
                  <a:txBody>
                    <a:bodyPr/>
                    <a:lstStyle/>
                    <a:p>
                      <a:endParaRPr lang="fi-FI" sz="1050"/>
                    </a:p>
                  </a:txBody>
                  <a:tcPr/>
                </a:tc>
                <a:tc>
                  <a:txBody>
                    <a:bodyPr/>
                    <a:lstStyle/>
                    <a:p>
                      <a:endParaRPr lang="fi-FI" sz="1050"/>
                    </a:p>
                  </a:txBody>
                  <a:tcPr/>
                </a:tc>
                <a:extLst>
                  <a:ext uri="{0D108BD9-81ED-4DB2-BD59-A6C34878D82A}">
                    <a16:rowId xmlns:a16="http://schemas.microsoft.com/office/drawing/2014/main" val="1284448579"/>
                  </a:ext>
                </a:extLst>
              </a:tr>
              <a:tr h="280878">
                <a:tc>
                  <a:txBody>
                    <a:bodyPr/>
                    <a:lstStyle/>
                    <a:p>
                      <a:endParaRPr lang="fi-FI" sz="1050"/>
                    </a:p>
                  </a:txBody>
                  <a:tcPr/>
                </a:tc>
                <a:tc>
                  <a:txBody>
                    <a:bodyPr/>
                    <a:lstStyle/>
                    <a:p>
                      <a:endParaRPr lang="fi-FI" sz="1050"/>
                    </a:p>
                  </a:txBody>
                  <a:tcPr/>
                </a:tc>
                <a:extLst>
                  <a:ext uri="{0D108BD9-81ED-4DB2-BD59-A6C34878D82A}">
                    <a16:rowId xmlns:a16="http://schemas.microsoft.com/office/drawing/2014/main" val="2714150688"/>
                  </a:ext>
                </a:extLst>
              </a:tr>
              <a:tr h="280878">
                <a:tc>
                  <a:txBody>
                    <a:bodyPr/>
                    <a:lstStyle/>
                    <a:p>
                      <a:endParaRPr lang="fi-FI" sz="1050"/>
                    </a:p>
                  </a:txBody>
                  <a:tcPr/>
                </a:tc>
                <a:tc>
                  <a:txBody>
                    <a:bodyPr/>
                    <a:lstStyle/>
                    <a:p>
                      <a:endParaRPr lang="fi-FI" sz="1050"/>
                    </a:p>
                  </a:txBody>
                  <a:tcPr/>
                </a:tc>
                <a:extLst>
                  <a:ext uri="{0D108BD9-81ED-4DB2-BD59-A6C34878D82A}">
                    <a16:rowId xmlns:a16="http://schemas.microsoft.com/office/drawing/2014/main" val="260741906"/>
                  </a:ext>
                </a:extLst>
              </a:tr>
              <a:tr h="280878">
                <a:tc>
                  <a:txBody>
                    <a:bodyPr/>
                    <a:lstStyle/>
                    <a:p>
                      <a:endParaRPr lang="fi-FI" sz="1050"/>
                    </a:p>
                  </a:txBody>
                  <a:tcPr/>
                </a:tc>
                <a:tc>
                  <a:txBody>
                    <a:bodyPr/>
                    <a:lstStyle/>
                    <a:p>
                      <a:endParaRPr lang="fi-FI" sz="1050"/>
                    </a:p>
                  </a:txBody>
                  <a:tcPr/>
                </a:tc>
                <a:extLst>
                  <a:ext uri="{0D108BD9-81ED-4DB2-BD59-A6C34878D82A}">
                    <a16:rowId xmlns:a16="http://schemas.microsoft.com/office/drawing/2014/main" val="3944679819"/>
                  </a:ext>
                </a:extLst>
              </a:tr>
              <a:tr h="280878">
                <a:tc>
                  <a:txBody>
                    <a:bodyPr/>
                    <a:lstStyle/>
                    <a:p>
                      <a:endParaRPr lang="fi-FI" sz="1050"/>
                    </a:p>
                  </a:txBody>
                  <a:tcPr/>
                </a:tc>
                <a:tc>
                  <a:txBody>
                    <a:bodyPr/>
                    <a:lstStyle/>
                    <a:p>
                      <a:endParaRPr lang="fi-FI" sz="1050"/>
                    </a:p>
                  </a:txBody>
                  <a:tcPr/>
                </a:tc>
                <a:extLst>
                  <a:ext uri="{0D108BD9-81ED-4DB2-BD59-A6C34878D82A}">
                    <a16:rowId xmlns:a16="http://schemas.microsoft.com/office/drawing/2014/main" val="179450064"/>
                  </a:ext>
                </a:extLst>
              </a:tr>
              <a:tr h="280878">
                <a:tc>
                  <a:txBody>
                    <a:bodyPr/>
                    <a:lstStyle/>
                    <a:p>
                      <a:endParaRPr lang="fi-FI" sz="1050"/>
                    </a:p>
                  </a:txBody>
                  <a:tcPr/>
                </a:tc>
                <a:tc>
                  <a:txBody>
                    <a:bodyPr/>
                    <a:lstStyle/>
                    <a:p>
                      <a:endParaRPr lang="fi-FI" sz="1050"/>
                    </a:p>
                  </a:txBody>
                  <a:tcPr/>
                </a:tc>
                <a:extLst>
                  <a:ext uri="{0D108BD9-81ED-4DB2-BD59-A6C34878D82A}">
                    <a16:rowId xmlns:a16="http://schemas.microsoft.com/office/drawing/2014/main" val="1881220450"/>
                  </a:ext>
                </a:extLst>
              </a:tr>
            </a:tbl>
          </a:graphicData>
        </a:graphic>
      </p:graphicFrame>
      <p:pic>
        <p:nvPicPr>
          <p:cNvPr id="10" name="Kuva 9" descr="Tanssi ääriviiva">
            <a:extLst>
              <a:ext uri="{FF2B5EF4-FFF2-40B4-BE49-F238E27FC236}">
                <a16:creationId xmlns:a16="http://schemas.microsoft.com/office/drawing/2014/main" id="{BF6FA0DF-5ADF-EFBB-719F-DBA4F299B0B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17833" y="4276957"/>
            <a:ext cx="464400" cy="464400"/>
          </a:xfrm>
          <a:prstGeom prst="rect">
            <a:avLst/>
          </a:prstGeom>
        </p:spPr>
      </p:pic>
      <p:pic>
        <p:nvPicPr>
          <p:cNvPr id="12" name="Kuva 11" descr="Viirit ääriviiva">
            <a:extLst>
              <a:ext uri="{FF2B5EF4-FFF2-40B4-BE49-F238E27FC236}">
                <a16:creationId xmlns:a16="http://schemas.microsoft.com/office/drawing/2014/main" id="{79438EAE-3313-42D4-F9F6-7AEAC1F1235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443018" y="2623512"/>
            <a:ext cx="464400" cy="464400"/>
          </a:xfrm>
          <a:prstGeom prst="rect">
            <a:avLst/>
          </a:prstGeom>
        </p:spPr>
      </p:pic>
      <p:pic>
        <p:nvPicPr>
          <p:cNvPr id="14" name="Kuva 13" descr="Puistomaisema ääriviiva">
            <a:extLst>
              <a:ext uri="{FF2B5EF4-FFF2-40B4-BE49-F238E27FC236}">
                <a16:creationId xmlns:a16="http://schemas.microsoft.com/office/drawing/2014/main" id="{3441D1B0-F267-94F7-AFC4-3350563436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139603" y="2058775"/>
            <a:ext cx="464400" cy="464400"/>
          </a:xfrm>
          <a:prstGeom prst="rect">
            <a:avLst/>
          </a:prstGeom>
        </p:spPr>
      </p:pic>
      <p:pic>
        <p:nvPicPr>
          <p:cNvPr id="16" name="Kuva 15" descr="Bussi ääriviiva">
            <a:extLst>
              <a:ext uri="{FF2B5EF4-FFF2-40B4-BE49-F238E27FC236}">
                <a16:creationId xmlns:a16="http://schemas.microsoft.com/office/drawing/2014/main" id="{279085D3-DE1B-EA21-6301-8B5D569DD6B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217648" y="3186229"/>
            <a:ext cx="464400" cy="464400"/>
          </a:xfrm>
          <a:prstGeom prst="rect">
            <a:avLst/>
          </a:prstGeom>
        </p:spPr>
      </p:pic>
      <p:pic>
        <p:nvPicPr>
          <p:cNvPr id="18" name="Kuva 17" descr="Luokkahuone ääriviiva">
            <a:extLst>
              <a:ext uri="{FF2B5EF4-FFF2-40B4-BE49-F238E27FC236}">
                <a16:creationId xmlns:a16="http://schemas.microsoft.com/office/drawing/2014/main" id="{2001C6FC-3902-1281-F662-8387860F17A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482600" y="3752987"/>
            <a:ext cx="464400" cy="464400"/>
          </a:xfrm>
          <a:prstGeom prst="rect">
            <a:avLst/>
          </a:prstGeom>
        </p:spPr>
      </p:pic>
      <p:sp>
        <p:nvSpPr>
          <p:cNvPr id="20" name="Puhekupla: Soikea 19">
            <a:extLst>
              <a:ext uri="{FF2B5EF4-FFF2-40B4-BE49-F238E27FC236}">
                <a16:creationId xmlns:a16="http://schemas.microsoft.com/office/drawing/2014/main" id="{53FD67A0-AED6-0CA5-1D1A-69981A24AE9F}"/>
              </a:ext>
            </a:extLst>
          </p:cNvPr>
          <p:cNvSpPr/>
          <p:nvPr/>
        </p:nvSpPr>
        <p:spPr>
          <a:xfrm>
            <a:off x="2287656" y="354683"/>
            <a:ext cx="631826" cy="423323"/>
          </a:xfrm>
          <a:prstGeom prst="wedgeEllipseCallou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i-FI"/>
          </a:p>
        </p:txBody>
      </p:sp>
      <p:pic>
        <p:nvPicPr>
          <p:cNvPr id="19" name="Toiminta">
            <a:hlinkClick r:id="" action="ppaction://media"/>
            <a:extLst>
              <a:ext uri="{FF2B5EF4-FFF2-40B4-BE49-F238E27FC236}">
                <a16:creationId xmlns:a16="http://schemas.microsoft.com/office/drawing/2014/main" id="{599DC59F-A273-2134-BC32-615441C07640}"/>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2423377" y="395819"/>
            <a:ext cx="360384" cy="360384"/>
          </a:xfrm>
          <a:prstGeom prst="rect">
            <a:avLst/>
          </a:prstGeom>
        </p:spPr>
      </p:pic>
    </p:spTree>
    <p:extLst>
      <p:ext uri="{BB962C8B-B14F-4D97-AF65-F5344CB8AC3E}">
        <p14:creationId xmlns:p14="http://schemas.microsoft.com/office/powerpoint/2010/main" val="874836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193"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1D830C0-4212-0BAC-DE62-F8BA731931E0}"/>
              </a:ext>
            </a:extLst>
          </p:cNvPr>
          <p:cNvSpPr>
            <a:spLocks noGrp="1"/>
          </p:cNvSpPr>
          <p:nvPr>
            <p:ph type="title"/>
          </p:nvPr>
        </p:nvSpPr>
        <p:spPr/>
        <p:txBody>
          <a:bodyPr/>
          <a:lstStyle/>
          <a:p>
            <a:r>
              <a:rPr lang="fi-FI" sz="2000" dirty="0"/>
              <a:t>C) Kenen kaikkien äänten pitäisi kuulua juhlavuodessa?</a:t>
            </a:r>
            <a:br>
              <a:rPr lang="fi-FI" sz="2000" dirty="0"/>
            </a:br>
            <a:r>
              <a:rPr lang="fi-FI" sz="1600" b="0" i="1" dirty="0"/>
              <a:t>Kirjatkaa ylös, kenen kaikkien ääntä voimme nostaa esiin (2min). Huomatkaa, että juhlavuoden erityinen kohderyhmä ovat lapset ja nuoret! Voitte ryhmitellä kohderyhmiä otsikoiden alle (2min).</a:t>
            </a:r>
            <a:br>
              <a:rPr lang="fi-FI" sz="1600" b="0" i="1" dirty="0"/>
            </a:br>
            <a:r>
              <a:rPr lang="fi-FI" sz="1600" b="0" i="1" dirty="0"/>
              <a:t>HUOM! Jos toimitte pienryhmissä, voitte tehdä lopuksi myös ryhmien yhteisen kategorisoinnin.</a:t>
            </a:r>
            <a:endParaRPr lang="fi-FI" sz="2000" b="0" i="1" dirty="0"/>
          </a:p>
        </p:txBody>
      </p:sp>
      <p:sp>
        <p:nvSpPr>
          <p:cNvPr id="5" name="Dian numeron paikkamerkki 4">
            <a:extLst>
              <a:ext uri="{FF2B5EF4-FFF2-40B4-BE49-F238E27FC236}">
                <a16:creationId xmlns:a16="http://schemas.microsoft.com/office/drawing/2014/main" id="{8F5708D3-9C05-10AF-32F6-E4D22F767D31}"/>
              </a:ext>
            </a:extLst>
          </p:cNvPr>
          <p:cNvSpPr>
            <a:spLocks noGrp="1"/>
          </p:cNvSpPr>
          <p:nvPr>
            <p:ph type="sldNum" sz="quarter" idx="11"/>
          </p:nvPr>
        </p:nvSpPr>
        <p:spPr/>
        <p:txBody>
          <a:bodyPr/>
          <a:lstStyle/>
          <a:p>
            <a:pPr>
              <a:defRPr/>
            </a:pPr>
            <a:fld id="{F70DE38E-84F3-48B3-9585-27AB7788DE73}" type="slidenum">
              <a:rPr lang="en-FI" smtClean="0"/>
              <a:pPr>
                <a:defRPr/>
              </a:pPr>
              <a:t>7</a:t>
            </a:fld>
            <a:endParaRPr lang="en-FI"/>
          </a:p>
        </p:txBody>
      </p:sp>
      <p:pic>
        <p:nvPicPr>
          <p:cNvPr id="9" name="Kuva 8" descr="Mies kävelykepin kanssa ääriviiva">
            <a:extLst>
              <a:ext uri="{FF2B5EF4-FFF2-40B4-BE49-F238E27FC236}">
                <a16:creationId xmlns:a16="http://schemas.microsoft.com/office/drawing/2014/main" id="{327A3457-C8AF-7B41-3D9F-D47DA3A4C29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52302" y="264817"/>
            <a:ext cx="558456" cy="558456"/>
          </a:xfrm>
          <a:prstGeom prst="rect">
            <a:avLst/>
          </a:prstGeom>
        </p:spPr>
      </p:pic>
      <p:pic>
        <p:nvPicPr>
          <p:cNvPr id="11" name="Kuva 10" descr="Koulutyttö ääriviiva">
            <a:extLst>
              <a:ext uri="{FF2B5EF4-FFF2-40B4-BE49-F238E27FC236}">
                <a16:creationId xmlns:a16="http://schemas.microsoft.com/office/drawing/2014/main" id="{7BB7D9F4-6AEC-B537-0343-1E43AABB789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2455" y="486707"/>
            <a:ext cx="558456" cy="558456"/>
          </a:xfrm>
          <a:prstGeom prst="rect">
            <a:avLst/>
          </a:prstGeom>
        </p:spPr>
      </p:pic>
      <p:pic>
        <p:nvPicPr>
          <p:cNvPr id="13" name="Kuva 12" descr="Käyttäjä ääriviiva">
            <a:extLst>
              <a:ext uri="{FF2B5EF4-FFF2-40B4-BE49-F238E27FC236}">
                <a16:creationId xmlns:a16="http://schemas.microsoft.com/office/drawing/2014/main" id="{0805CF5A-C0DB-149F-D6D7-D91AB6EF286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901084" y="503637"/>
            <a:ext cx="550516" cy="550516"/>
          </a:xfrm>
          <a:prstGeom prst="rect">
            <a:avLst/>
          </a:prstGeom>
        </p:spPr>
      </p:pic>
      <p:pic>
        <p:nvPicPr>
          <p:cNvPr id="15" name="Kuva 14" descr="Mies ja vauva ääriviiva">
            <a:extLst>
              <a:ext uri="{FF2B5EF4-FFF2-40B4-BE49-F238E27FC236}">
                <a16:creationId xmlns:a16="http://schemas.microsoft.com/office/drawing/2014/main" id="{7794DDFC-CB79-5808-6747-052B7DF67E6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924932" y="435674"/>
            <a:ext cx="558456" cy="558456"/>
          </a:xfrm>
          <a:prstGeom prst="rect">
            <a:avLst/>
          </a:prstGeom>
        </p:spPr>
      </p:pic>
      <p:pic>
        <p:nvPicPr>
          <p:cNvPr id="17" name="Kuva 16" descr="Koulupoika ääriviiva">
            <a:extLst>
              <a:ext uri="{FF2B5EF4-FFF2-40B4-BE49-F238E27FC236}">
                <a16:creationId xmlns:a16="http://schemas.microsoft.com/office/drawing/2014/main" id="{DC5B2364-4EEC-36EC-0C81-4F468D85AF5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429270" y="487954"/>
            <a:ext cx="558456" cy="558456"/>
          </a:xfrm>
          <a:prstGeom prst="rect">
            <a:avLst/>
          </a:prstGeom>
        </p:spPr>
      </p:pic>
      <p:pic>
        <p:nvPicPr>
          <p:cNvPr id="19" name="Kuva 18" descr="Perhe ja kaksi lasta ääriviiva">
            <a:extLst>
              <a:ext uri="{FF2B5EF4-FFF2-40B4-BE49-F238E27FC236}">
                <a16:creationId xmlns:a16="http://schemas.microsoft.com/office/drawing/2014/main" id="{34E5D453-C2C4-1A9A-8097-7285AAF025A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158428" y="256910"/>
            <a:ext cx="558456" cy="558456"/>
          </a:xfrm>
          <a:prstGeom prst="rect">
            <a:avLst/>
          </a:prstGeom>
        </p:spPr>
      </p:pic>
      <p:pic>
        <p:nvPicPr>
          <p:cNvPr id="21" name="Kuva 20" descr="Maatilamaisema ääriviiva">
            <a:extLst>
              <a:ext uri="{FF2B5EF4-FFF2-40B4-BE49-F238E27FC236}">
                <a16:creationId xmlns:a16="http://schemas.microsoft.com/office/drawing/2014/main" id="{A4AA9595-FFC3-BB6D-C586-4471117998A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795291" y="277462"/>
            <a:ext cx="488473" cy="488473"/>
          </a:xfrm>
          <a:prstGeom prst="rect">
            <a:avLst/>
          </a:prstGeom>
        </p:spPr>
      </p:pic>
      <p:pic>
        <p:nvPicPr>
          <p:cNvPr id="23" name="Kuva 22" descr="Toimisto työntekijä mies ääriviiva">
            <a:extLst>
              <a:ext uri="{FF2B5EF4-FFF2-40B4-BE49-F238E27FC236}">
                <a16:creationId xmlns:a16="http://schemas.microsoft.com/office/drawing/2014/main" id="{C93012A5-727E-7908-33AF-3C3885642912}"/>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571252" y="334800"/>
            <a:ext cx="488473" cy="488473"/>
          </a:xfrm>
          <a:prstGeom prst="rect">
            <a:avLst/>
          </a:prstGeom>
        </p:spPr>
      </p:pic>
      <p:pic>
        <p:nvPicPr>
          <p:cNvPr id="25" name="Kuva 24" descr="Tuomari mies ääriviiva">
            <a:extLst>
              <a:ext uri="{FF2B5EF4-FFF2-40B4-BE49-F238E27FC236}">
                <a16:creationId xmlns:a16="http://schemas.microsoft.com/office/drawing/2014/main" id="{C8ACDC2A-43CE-6DDA-FE4F-5C4EB6AC05B0}"/>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3428199" y="556690"/>
            <a:ext cx="488473" cy="488473"/>
          </a:xfrm>
          <a:prstGeom prst="rect">
            <a:avLst/>
          </a:prstGeom>
        </p:spPr>
      </p:pic>
      <p:sp>
        <p:nvSpPr>
          <p:cNvPr id="27" name="Sisällön paikkamerkki 26">
            <a:extLst>
              <a:ext uri="{FF2B5EF4-FFF2-40B4-BE49-F238E27FC236}">
                <a16:creationId xmlns:a16="http://schemas.microsoft.com/office/drawing/2014/main" id="{CE2166A8-175C-2F1B-2301-086C7B916974}"/>
              </a:ext>
            </a:extLst>
          </p:cNvPr>
          <p:cNvSpPr>
            <a:spLocks noGrp="1"/>
          </p:cNvSpPr>
          <p:nvPr>
            <p:ph idx="1"/>
          </p:nvPr>
        </p:nvSpPr>
        <p:spPr/>
        <p:txBody>
          <a:bodyPr/>
          <a:lstStyle/>
          <a:p>
            <a:endParaRPr lang="fi-FI" dirty="0"/>
          </a:p>
        </p:txBody>
      </p:sp>
      <p:pic>
        <p:nvPicPr>
          <p:cNvPr id="28" name="Sisällön paikkamerkki 6" descr="Henkilö pyörätuolissa ääriviiva">
            <a:extLst>
              <a:ext uri="{FF2B5EF4-FFF2-40B4-BE49-F238E27FC236}">
                <a16:creationId xmlns:a16="http://schemas.microsoft.com/office/drawing/2014/main" id="{6685F726-4F14-44BB-B173-2611AE44A671}"/>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bwMode="auto">
          <a:xfrm>
            <a:off x="6631943" y="521698"/>
            <a:ext cx="558456" cy="558456"/>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pic>
      <p:sp>
        <p:nvSpPr>
          <p:cNvPr id="31" name="Puhekupla: Soikea 30">
            <a:extLst>
              <a:ext uri="{FF2B5EF4-FFF2-40B4-BE49-F238E27FC236}">
                <a16:creationId xmlns:a16="http://schemas.microsoft.com/office/drawing/2014/main" id="{AE9E27A6-C1FB-0325-105E-66BEE1C592DD}"/>
              </a:ext>
            </a:extLst>
          </p:cNvPr>
          <p:cNvSpPr/>
          <p:nvPr/>
        </p:nvSpPr>
        <p:spPr>
          <a:xfrm>
            <a:off x="7465189" y="945835"/>
            <a:ext cx="631826" cy="423323"/>
          </a:xfrm>
          <a:prstGeom prst="wedgeEllipseCallou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i-FI"/>
          </a:p>
        </p:txBody>
      </p:sp>
      <p:pic>
        <p:nvPicPr>
          <p:cNvPr id="30" name="Kohderymien ääni">
            <a:hlinkClick r:id="" action="ppaction://media"/>
            <a:extLst>
              <a:ext uri="{FF2B5EF4-FFF2-40B4-BE49-F238E27FC236}">
                <a16:creationId xmlns:a16="http://schemas.microsoft.com/office/drawing/2014/main" id="{4CCCBB03-D966-694F-DA9C-5D683A7F2FFB}"/>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7600034" y="988145"/>
            <a:ext cx="362135" cy="362135"/>
          </a:xfrm>
          <a:prstGeom prst="rect">
            <a:avLst/>
          </a:prstGeom>
        </p:spPr>
      </p:pic>
    </p:spTree>
    <p:extLst>
      <p:ext uri="{BB962C8B-B14F-4D97-AF65-F5344CB8AC3E}">
        <p14:creationId xmlns:p14="http://schemas.microsoft.com/office/powerpoint/2010/main" val="158866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35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1D830C0-4212-0BAC-DE62-F8BA731931E0}"/>
              </a:ext>
            </a:extLst>
          </p:cNvPr>
          <p:cNvSpPr>
            <a:spLocks noGrp="1"/>
          </p:cNvSpPr>
          <p:nvPr>
            <p:ph type="title"/>
          </p:nvPr>
        </p:nvSpPr>
        <p:spPr>
          <a:xfrm>
            <a:off x="415436" y="1087100"/>
            <a:ext cx="8313127" cy="866851"/>
          </a:xfrm>
        </p:spPr>
        <p:txBody>
          <a:bodyPr/>
          <a:lstStyle/>
          <a:p>
            <a:r>
              <a:rPr lang="fi-FI" sz="1800" dirty="0"/>
              <a:t>D) Kuinka voimme suunnitella juhlavuotta, sen toteutusta sekä tulevaisuuden Kuopiota yhdessä asukkaiden kanssa nyt ja tulevaisuudessa?</a:t>
            </a:r>
            <a:br>
              <a:rPr lang="fi-FI" sz="1800" dirty="0"/>
            </a:br>
            <a:r>
              <a:rPr lang="fi-FI" sz="1400" b="0" i="1" dirty="0"/>
              <a:t>Kirjatkaa keinoja yhteiseen suunnitteluun ja toteutukseen (2min). Valitkaa 3 toteuttamiskelpoista tapaa (2min).</a:t>
            </a:r>
            <a:br>
              <a:rPr lang="fi-FI" sz="1100" b="0" i="1" dirty="0"/>
            </a:br>
            <a:r>
              <a:rPr lang="fi-FI" sz="1400" b="0" i="1" dirty="0"/>
              <a:t>HUOM! Jos toimitte pienryhmissä, voitte tehdä lopuksi myös ryhmien yhteisen äänestyksen.</a:t>
            </a:r>
            <a:endParaRPr lang="fi-FI" sz="1800" b="0" i="1" dirty="0"/>
          </a:p>
        </p:txBody>
      </p:sp>
      <p:sp>
        <p:nvSpPr>
          <p:cNvPr id="5" name="Dian numeron paikkamerkki 4">
            <a:extLst>
              <a:ext uri="{FF2B5EF4-FFF2-40B4-BE49-F238E27FC236}">
                <a16:creationId xmlns:a16="http://schemas.microsoft.com/office/drawing/2014/main" id="{8F5708D3-9C05-10AF-32F6-E4D22F767D31}"/>
              </a:ext>
            </a:extLst>
          </p:cNvPr>
          <p:cNvSpPr>
            <a:spLocks noGrp="1"/>
          </p:cNvSpPr>
          <p:nvPr>
            <p:ph type="sldNum" sz="quarter" idx="11"/>
          </p:nvPr>
        </p:nvSpPr>
        <p:spPr/>
        <p:txBody>
          <a:bodyPr/>
          <a:lstStyle/>
          <a:p>
            <a:pPr>
              <a:defRPr/>
            </a:pPr>
            <a:fld id="{F70DE38E-84F3-48B3-9585-27AB7788DE73}" type="slidenum">
              <a:rPr lang="en-FI" smtClean="0"/>
              <a:pPr>
                <a:defRPr/>
              </a:pPr>
              <a:t>8</a:t>
            </a:fld>
            <a:endParaRPr lang="en-FI"/>
          </a:p>
        </p:txBody>
      </p:sp>
      <p:graphicFrame>
        <p:nvGraphicFramePr>
          <p:cNvPr id="8" name="Taulukko 7">
            <a:extLst>
              <a:ext uri="{FF2B5EF4-FFF2-40B4-BE49-F238E27FC236}">
                <a16:creationId xmlns:a16="http://schemas.microsoft.com/office/drawing/2014/main" id="{38DCB83B-B047-E769-0652-D7C2D4676209}"/>
              </a:ext>
            </a:extLst>
          </p:cNvPr>
          <p:cNvGraphicFramePr>
            <a:graphicFrameLocks/>
          </p:cNvGraphicFramePr>
          <p:nvPr/>
        </p:nvGraphicFramePr>
        <p:xfrm>
          <a:off x="415436" y="2032294"/>
          <a:ext cx="7949392" cy="2808780"/>
        </p:xfrm>
        <a:graphic>
          <a:graphicData uri="http://schemas.openxmlformats.org/drawingml/2006/table">
            <a:tbl>
              <a:tblPr firstRow="1" bandRow="1">
                <a:tableStyleId>{5C22544A-7EE6-4342-B048-85BDC9FD1C3A}</a:tableStyleId>
              </a:tblPr>
              <a:tblGrid>
                <a:gridCol w="5093074">
                  <a:extLst>
                    <a:ext uri="{9D8B030D-6E8A-4147-A177-3AD203B41FA5}">
                      <a16:colId xmlns:a16="http://schemas.microsoft.com/office/drawing/2014/main" val="3811856853"/>
                    </a:ext>
                  </a:extLst>
                </a:gridCol>
                <a:gridCol w="2856318">
                  <a:extLst>
                    <a:ext uri="{9D8B030D-6E8A-4147-A177-3AD203B41FA5}">
                      <a16:colId xmlns:a16="http://schemas.microsoft.com/office/drawing/2014/main" val="2114132681"/>
                    </a:ext>
                  </a:extLst>
                </a:gridCol>
              </a:tblGrid>
              <a:tr h="280878">
                <a:tc>
                  <a:txBody>
                    <a:bodyPr/>
                    <a:lstStyle/>
                    <a:p>
                      <a:r>
                        <a:rPr lang="fi-FI" sz="1050">
                          <a:solidFill>
                            <a:schemeClr val="bg1"/>
                          </a:solidFill>
                        </a:rPr>
                        <a:t>Keinoja juhlavuoden yhteiseen suunnitteluun ja toteuttamiseen</a:t>
                      </a:r>
                    </a:p>
                  </a:txBody>
                  <a:tcPr/>
                </a:tc>
                <a:tc>
                  <a:txBody>
                    <a:bodyPr/>
                    <a:lstStyle/>
                    <a:p>
                      <a:r>
                        <a:rPr lang="fi-FI" sz="1050">
                          <a:solidFill>
                            <a:schemeClr val="bg1"/>
                          </a:solidFill>
                        </a:rPr>
                        <a:t>Voidaan toteuttaa (x)</a:t>
                      </a:r>
                    </a:p>
                  </a:txBody>
                  <a:tcPr/>
                </a:tc>
                <a:extLst>
                  <a:ext uri="{0D108BD9-81ED-4DB2-BD59-A6C34878D82A}">
                    <a16:rowId xmlns:a16="http://schemas.microsoft.com/office/drawing/2014/main" val="66245630"/>
                  </a:ext>
                </a:extLst>
              </a:tr>
              <a:tr h="280878">
                <a:tc>
                  <a:txBody>
                    <a:bodyPr/>
                    <a:lstStyle/>
                    <a:p>
                      <a:endParaRPr lang="fi-FI" sz="1050">
                        <a:solidFill>
                          <a:schemeClr val="tx1"/>
                        </a:solidFill>
                      </a:endParaRPr>
                    </a:p>
                  </a:txBody>
                  <a:tcPr/>
                </a:tc>
                <a:tc>
                  <a:txBody>
                    <a:bodyPr/>
                    <a:lstStyle/>
                    <a:p>
                      <a:endParaRPr lang="fi-FI" sz="1050">
                        <a:solidFill>
                          <a:schemeClr val="tx1"/>
                        </a:solidFill>
                      </a:endParaRPr>
                    </a:p>
                  </a:txBody>
                  <a:tcPr/>
                </a:tc>
                <a:extLst>
                  <a:ext uri="{0D108BD9-81ED-4DB2-BD59-A6C34878D82A}">
                    <a16:rowId xmlns:a16="http://schemas.microsoft.com/office/drawing/2014/main" val="36979214"/>
                  </a:ext>
                </a:extLst>
              </a:tr>
              <a:tr h="280878">
                <a:tc>
                  <a:txBody>
                    <a:bodyPr/>
                    <a:lstStyle/>
                    <a:p>
                      <a:endParaRPr lang="fi-FI" sz="1050">
                        <a:solidFill>
                          <a:schemeClr val="tx1"/>
                        </a:solidFill>
                      </a:endParaRPr>
                    </a:p>
                  </a:txBody>
                  <a:tcPr/>
                </a:tc>
                <a:tc>
                  <a:txBody>
                    <a:bodyPr/>
                    <a:lstStyle/>
                    <a:p>
                      <a:endParaRPr lang="fi-FI" sz="1050">
                        <a:solidFill>
                          <a:schemeClr val="tx1"/>
                        </a:solidFill>
                      </a:endParaRPr>
                    </a:p>
                  </a:txBody>
                  <a:tcPr/>
                </a:tc>
                <a:extLst>
                  <a:ext uri="{0D108BD9-81ED-4DB2-BD59-A6C34878D82A}">
                    <a16:rowId xmlns:a16="http://schemas.microsoft.com/office/drawing/2014/main" val="1468617101"/>
                  </a:ext>
                </a:extLst>
              </a:tr>
              <a:tr h="280878">
                <a:tc>
                  <a:txBody>
                    <a:bodyPr/>
                    <a:lstStyle/>
                    <a:p>
                      <a:endParaRPr lang="fi-FI" sz="1050">
                        <a:solidFill>
                          <a:schemeClr val="tx1"/>
                        </a:solidFill>
                      </a:endParaRPr>
                    </a:p>
                  </a:txBody>
                  <a:tcPr/>
                </a:tc>
                <a:tc>
                  <a:txBody>
                    <a:bodyPr/>
                    <a:lstStyle/>
                    <a:p>
                      <a:endParaRPr lang="fi-FI" sz="1050">
                        <a:solidFill>
                          <a:schemeClr val="tx1"/>
                        </a:solidFill>
                      </a:endParaRPr>
                    </a:p>
                  </a:txBody>
                  <a:tcPr/>
                </a:tc>
                <a:extLst>
                  <a:ext uri="{0D108BD9-81ED-4DB2-BD59-A6C34878D82A}">
                    <a16:rowId xmlns:a16="http://schemas.microsoft.com/office/drawing/2014/main" val="1284448579"/>
                  </a:ext>
                </a:extLst>
              </a:tr>
              <a:tr h="280878">
                <a:tc>
                  <a:txBody>
                    <a:bodyPr/>
                    <a:lstStyle/>
                    <a:p>
                      <a:endParaRPr lang="fi-FI" sz="1050">
                        <a:solidFill>
                          <a:schemeClr val="tx1"/>
                        </a:solidFill>
                      </a:endParaRPr>
                    </a:p>
                  </a:txBody>
                  <a:tcPr/>
                </a:tc>
                <a:tc>
                  <a:txBody>
                    <a:bodyPr/>
                    <a:lstStyle/>
                    <a:p>
                      <a:endParaRPr lang="fi-FI" sz="1050">
                        <a:solidFill>
                          <a:schemeClr val="tx1"/>
                        </a:solidFill>
                      </a:endParaRPr>
                    </a:p>
                  </a:txBody>
                  <a:tcPr/>
                </a:tc>
                <a:extLst>
                  <a:ext uri="{0D108BD9-81ED-4DB2-BD59-A6C34878D82A}">
                    <a16:rowId xmlns:a16="http://schemas.microsoft.com/office/drawing/2014/main" val="2714150688"/>
                  </a:ext>
                </a:extLst>
              </a:tr>
              <a:tr h="280878">
                <a:tc>
                  <a:txBody>
                    <a:bodyPr/>
                    <a:lstStyle/>
                    <a:p>
                      <a:endParaRPr lang="fi-FI" sz="1050">
                        <a:solidFill>
                          <a:schemeClr val="tx1"/>
                        </a:solidFill>
                      </a:endParaRPr>
                    </a:p>
                  </a:txBody>
                  <a:tcPr/>
                </a:tc>
                <a:tc>
                  <a:txBody>
                    <a:bodyPr/>
                    <a:lstStyle/>
                    <a:p>
                      <a:endParaRPr lang="fi-FI" sz="1050">
                        <a:solidFill>
                          <a:schemeClr val="tx1"/>
                        </a:solidFill>
                      </a:endParaRPr>
                    </a:p>
                  </a:txBody>
                  <a:tcPr/>
                </a:tc>
                <a:extLst>
                  <a:ext uri="{0D108BD9-81ED-4DB2-BD59-A6C34878D82A}">
                    <a16:rowId xmlns:a16="http://schemas.microsoft.com/office/drawing/2014/main" val="260741906"/>
                  </a:ext>
                </a:extLst>
              </a:tr>
              <a:tr h="280878">
                <a:tc>
                  <a:txBody>
                    <a:bodyPr/>
                    <a:lstStyle/>
                    <a:p>
                      <a:endParaRPr lang="fi-FI" sz="1050">
                        <a:solidFill>
                          <a:schemeClr val="tx1"/>
                        </a:solidFill>
                      </a:endParaRPr>
                    </a:p>
                  </a:txBody>
                  <a:tcPr/>
                </a:tc>
                <a:tc>
                  <a:txBody>
                    <a:bodyPr/>
                    <a:lstStyle/>
                    <a:p>
                      <a:endParaRPr lang="fi-FI" sz="1050">
                        <a:solidFill>
                          <a:schemeClr val="tx1"/>
                        </a:solidFill>
                      </a:endParaRPr>
                    </a:p>
                  </a:txBody>
                  <a:tcPr/>
                </a:tc>
                <a:extLst>
                  <a:ext uri="{0D108BD9-81ED-4DB2-BD59-A6C34878D82A}">
                    <a16:rowId xmlns:a16="http://schemas.microsoft.com/office/drawing/2014/main" val="3944679819"/>
                  </a:ext>
                </a:extLst>
              </a:tr>
              <a:tr h="280878">
                <a:tc>
                  <a:txBody>
                    <a:bodyPr/>
                    <a:lstStyle/>
                    <a:p>
                      <a:endParaRPr lang="fi-FI" sz="1050">
                        <a:solidFill>
                          <a:schemeClr val="tx1"/>
                        </a:solidFill>
                      </a:endParaRPr>
                    </a:p>
                  </a:txBody>
                  <a:tcPr/>
                </a:tc>
                <a:tc>
                  <a:txBody>
                    <a:bodyPr/>
                    <a:lstStyle/>
                    <a:p>
                      <a:endParaRPr lang="fi-FI" sz="1050">
                        <a:solidFill>
                          <a:schemeClr val="tx1"/>
                        </a:solidFill>
                      </a:endParaRPr>
                    </a:p>
                  </a:txBody>
                  <a:tcPr/>
                </a:tc>
                <a:extLst>
                  <a:ext uri="{0D108BD9-81ED-4DB2-BD59-A6C34878D82A}">
                    <a16:rowId xmlns:a16="http://schemas.microsoft.com/office/drawing/2014/main" val="179450064"/>
                  </a:ext>
                </a:extLst>
              </a:tr>
              <a:tr h="280878">
                <a:tc>
                  <a:txBody>
                    <a:bodyPr/>
                    <a:lstStyle/>
                    <a:p>
                      <a:endParaRPr lang="fi-FI" sz="1050">
                        <a:solidFill>
                          <a:schemeClr val="tx1"/>
                        </a:solidFill>
                      </a:endParaRPr>
                    </a:p>
                  </a:txBody>
                  <a:tcPr/>
                </a:tc>
                <a:tc>
                  <a:txBody>
                    <a:bodyPr/>
                    <a:lstStyle/>
                    <a:p>
                      <a:endParaRPr lang="fi-FI" sz="1050">
                        <a:solidFill>
                          <a:schemeClr val="tx1"/>
                        </a:solidFill>
                      </a:endParaRPr>
                    </a:p>
                  </a:txBody>
                  <a:tcPr/>
                </a:tc>
                <a:extLst>
                  <a:ext uri="{0D108BD9-81ED-4DB2-BD59-A6C34878D82A}">
                    <a16:rowId xmlns:a16="http://schemas.microsoft.com/office/drawing/2014/main" val="1881220450"/>
                  </a:ext>
                </a:extLst>
              </a:tr>
              <a:tr h="280878">
                <a:tc>
                  <a:txBody>
                    <a:bodyPr/>
                    <a:lstStyle/>
                    <a:p>
                      <a:endParaRPr lang="fi-FI" sz="1050">
                        <a:solidFill>
                          <a:schemeClr val="tx1"/>
                        </a:solidFill>
                      </a:endParaRPr>
                    </a:p>
                  </a:txBody>
                  <a:tcPr/>
                </a:tc>
                <a:tc>
                  <a:txBody>
                    <a:bodyPr/>
                    <a:lstStyle/>
                    <a:p>
                      <a:endParaRPr lang="fi-FI" sz="1050">
                        <a:solidFill>
                          <a:schemeClr val="tx1"/>
                        </a:solidFill>
                      </a:endParaRPr>
                    </a:p>
                  </a:txBody>
                  <a:tcPr/>
                </a:tc>
                <a:extLst>
                  <a:ext uri="{0D108BD9-81ED-4DB2-BD59-A6C34878D82A}">
                    <a16:rowId xmlns:a16="http://schemas.microsoft.com/office/drawing/2014/main" val="2702640440"/>
                  </a:ext>
                </a:extLst>
              </a:tr>
            </a:tbl>
          </a:graphicData>
        </a:graphic>
      </p:graphicFrame>
      <p:pic>
        <p:nvPicPr>
          <p:cNvPr id="10" name="Kuva 9" descr="Kirjoituslevy ääriviiva">
            <a:extLst>
              <a:ext uri="{FF2B5EF4-FFF2-40B4-BE49-F238E27FC236}">
                <a16:creationId xmlns:a16="http://schemas.microsoft.com/office/drawing/2014/main" id="{B358D912-5726-DFEB-63BB-F8F3D920E72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62325" y="431645"/>
            <a:ext cx="517589" cy="517589"/>
          </a:xfrm>
          <a:prstGeom prst="rect">
            <a:avLst/>
          </a:prstGeom>
        </p:spPr>
      </p:pic>
      <p:pic>
        <p:nvPicPr>
          <p:cNvPr id="12" name="Kuva 11" descr="Kysymykset ääriviiva">
            <a:extLst>
              <a:ext uri="{FF2B5EF4-FFF2-40B4-BE49-F238E27FC236}">
                <a16:creationId xmlns:a16="http://schemas.microsoft.com/office/drawing/2014/main" id="{AF20B6B4-DBDC-9C3C-F19F-CCE66C5D61F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11410" y="241818"/>
            <a:ext cx="517589" cy="517589"/>
          </a:xfrm>
          <a:prstGeom prst="rect">
            <a:avLst/>
          </a:prstGeom>
        </p:spPr>
      </p:pic>
      <p:pic>
        <p:nvPicPr>
          <p:cNvPr id="14" name="Kuva 13" descr="Asiakaspalaute ääriviiva">
            <a:extLst>
              <a:ext uri="{FF2B5EF4-FFF2-40B4-BE49-F238E27FC236}">
                <a16:creationId xmlns:a16="http://schemas.microsoft.com/office/drawing/2014/main" id="{43C3780C-720B-AC5A-8BDE-2C3AE5B684F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820710" y="241817"/>
            <a:ext cx="517589" cy="517589"/>
          </a:xfrm>
          <a:prstGeom prst="rect">
            <a:avLst/>
          </a:prstGeom>
        </p:spPr>
      </p:pic>
      <p:pic>
        <p:nvPicPr>
          <p:cNvPr id="16" name="Kuva 15" descr="Kippis ääriviiva">
            <a:extLst>
              <a:ext uri="{FF2B5EF4-FFF2-40B4-BE49-F238E27FC236}">
                <a16:creationId xmlns:a16="http://schemas.microsoft.com/office/drawing/2014/main" id="{79EC01A4-D4FB-349A-50A7-1D42FED0577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837679" y="431645"/>
            <a:ext cx="517589" cy="517589"/>
          </a:xfrm>
          <a:prstGeom prst="rect">
            <a:avLst/>
          </a:prstGeom>
        </p:spPr>
      </p:pic>
      <p:pic>
        <p:nvPicPr>
          <p:cNvPr id="18" name="Kuva 17" descr="Arkkitehtuuri ääriviiva">
            <a:extLst>
              <a:ext uri="{FF2B5EF4-FFF2-40B4-BE49-F238E27FC236}">
                <a16:creationId xmlns:a16="http://schemas.microsoft.com/office/drawing/2014/main" id="{5217C159-1148-4BF2-7807-B209CAAB32E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841589" y="431644"/>
            <a:ext cx="517589" cy="517589"/>
          </a:xfrm>
          <a:prstGeom prst="rect">
            <a:avLst/>
          </a:prstGeom>
        </p:spPr>
      </p:pic>
      <p:pic>
        <p:nvPicPr>
          <p:cNvPr id="20" name="Kuva 19" descr="Viraali ääriviiva">
            <a:extLst>
              <a:ext uri="{FF2B5EF4-FFF2-40B4-BE49-F238E27FC236}">
                <a16:creationId xmlns:a16="http://schemas.microsoft.com/office/drawing/2014/main" id="{9D90C7F7-494C-BE7A-412E-2D2D9440418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900811" y="200506"/>
            <a:ext cx="517589" cy="517589"/>
          </a:xfrm>
          <a:prstGeom prst="rect">
            <a:avLst/>
          </a:prstGeom>
        </p:spPr>
      </p:pic>
      <p:pic>
        <p:nvPicPr>
          <p:cNvPr id="22" name="Kuva 21" descr="Rakennus työntekijä nainen ääriviiva">
            <a:extLst>
              <a:ext uri="{FF2B5EF4-FFF2-40B4-BE49-F238E27FC236}">
                <a16:creationId xmlns:a16="http://schemas.microsoft.com/office/drawing/2014/main" id="{9D5F3570-CB83-672D-B2EB-88DA7E90AA3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820661" y="200506"/>
            <a:ext cx="517589" cy="517589"/>
          </a:xfrm>
          <a:prstGeom prst="rect">
            <a:avLst/>
          </a:prstGeom>
        </p:spPr>
      </p:pic>
      <p:sp>
        <p:nvSpPr>
          <p:cNvPr id="24" name="Puhekupla: Soikea 23">
            <a:extLst>
              <a:ext uri="{FF2B5EF4-FFF2-40B4-BE49-F238E27FC236}">
                <a16:creationId xmlns:a16="http://schemas.microsoft.com/office/drawing/2014/main" id="{9A2794B0-C8D6-627C-ADE2-DEF39BD021A9}"/>
              </a:ext>
            </a:extLst>
          </p:cNvPr>
          <p:cNvSpPr/>
          <p:nvPr/>
        </p:nvSpPr>
        <p:spPr>
          <a:xfrm>
            <a:off x="7616677" y="525910"/>
            <a:ext cx="631826" cy="423323"/>
          </a:xfrm>
          <a:prstGeom prst="wedgeEllipseCallou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i-FI"/>
          </a:p>
        </p:txBody>
      </p:sp>
      <p:pic>
        <p:nvPicPr>
          <p:cNvPr id="23" name="Yhteissuunnittelu">
            <a:hlinkClick r:id="" action="ppaction://media"/>
            <a:extLst>
              <a:ext uri="{FF2B5EF4-FFF2-40B4-BE49-F238E27FC236}">
                <a16:creationId xmlns:a16="http://schemas.microsoft.com/office/drawing/2014/main" id="{9CCD6654-E515-4DB8-2544-7489626A8F17}"/>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7737436" y="558926"/>
            <a:ext cx="390308" cy="390308"/>
          </a:xfrm>
          <a:prstGeom prst="rect">
            <a:avLst/>
          </a:prstGeom>
        </p:spPr>
      </p:pic>
    </p:spTree>
    <p:extLst>
      <p:ext uri="{BB962C8B-B14F-4D97-AF65-F5344CB8AC3E}">
        <p14:creationId xmlns:p14="http://schemas.microsoft.com/office/powerpoint/2010/main" val="255152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088"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Ellipsi 29">
            <a:extLst>
              <a:ext uri="{FF2B5EF4-FFF2-40B4-BE49-F238E27FC236}">
                <a16:creationId xmlns:a16="http://schemas.microsoft.com/office/drawing/2014/main" id="{E1A957BB-EAA2-A991-59FD-8F8B8AC7085E}"/>
              </a:ext>
            </a:extLst>
          </p:cNvPr>
          <p:cNvSpPr/>
          <p:nvPr/>
        </p:nvSpPr>
        <p:spPr>
          <a:xfrm>
            <a:off x="7352606" y="302353"/>
            <a:ext cx="1082671" cy="1082671"/>
          </a:xfrm>
          <a:prstGeom prst="ellipse">
            <a:avLst/>
          </a:prstGeom>
          <a:ln>
            <a:solidFill>
              <a:schemeClr val="accent6">
                <a:lumMod val="40000"/>
                <a:lumOff val="60000"/>
              </a:schemeClr>
            </a:solidFill>
            <a:prstDash val="dash"/>
          </a:ln>
        </p:spPr>
        <p:style>
          <a:lnRef idx="2">
            <a:schemeClr val="accent5"/>
          </a:lnRef>
          <a:fillRef idx="1">
            <a:schemeClr val="lt1"/>
          </a:fillRef>
          <a:effectRef idx="0">
            <a:schemeClr val="accent5"/>
          </a:effectRef>
          <a:fontRef idx="minor">
            <a:schemeClr val="dk1"/>
          </a:fontRef>
        </p:style>
        <p:txBody>
          <a:bodyPr rtlCol="0" anchor="ctr"/>
          <a:lstStyle/>
          <a:p>
            <a:pPr algn="ctr"/>
            <a:endParaRPr lang="fi-FI"/>
          </a:p>
        </p:txBody>
      </p:sp>
      <p:sp>
        <p:nvSpPr>
          <p:cNvPr id="29" name="Ellipsi 28">
            <a:extLst>
              <a:ext uri="{FF2B5EF4-FFF2-40B4-BE49-F238E27FC236}">
                <a16:creationId xmlns:a16="http://schemas.microsoft.com/office/drawing/2014/main" id="{F3DA4D63-AA9F-AD2C-9A9E-2CE471C0C280}"/>
              </a:ext>
            </a:extLst>
          </p:cNvPr>
          <p:cNvSpPr/>
          <p:nvPr/>
        </p:nvSpPr>
        <p:spPr>
          <a:xfrm>
            <a:off x="6003919" y="302353"/>
            <a:ext cx="1082671" cy="1082671"/>
          </a:xfrm>
          <a:prstGeom prst="ellipse">
            <a:avLst/>
          </a:prstGeom>
          <a:solidFill>
            <a:schemeClr val="accent6">
              <a:lumMod val="20000"/>
              <a:lumOff val="80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fi-FI"/>
          </a:p>
        </p:txBody>
      </p:sp>
      <p:sp>
        <p:nvSpPr>
          <p:cNvPr id="28" name="Ellipsi 27">
            <a:extLst>
              <a:ext uri="{FF2B5EF4-FFF2-40B4-BE49-F238E27FC236}">
                <a16:creationId xmlns:a16="http://schemas.microsoft.com/office/drawing/2014/main" id="{3427DEDA-F889-51F3-BD68-DA800D3815FB}"/>
              </a:ext>
            </a:extLst>
          </p:cNvPr>
          <p:cNvSpPr/>
          <p:nvPr/>
        </p:nvSpPr>
        <p:spPr>
          <a:xfrm>
            <a:off x="4744917" y="290578"/>
            <a:ext cx="1082671" cy="1082671"/>
          </a:xfrm>
          <a:prstGeom prst="ellipse">
            <a:avLst/>
          </a:prstGeom>
          <a:solidFill>
            <a:schemeClr val="accent6">
              <a:lumMod val="20000"/>
              <a:lumOff val="80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fi-FI"/>
          </a:p>
        </p:txBody>
      </p:sp>
      <p:sp>
        <p:nvSpPr>
          <p:cNvPr id="27" name="Ellipsi 26">
            <a:extLst>
              <a:ext uri="{FF2B5EF4-FFF2-40B4-BE49-F238E27FC236}">
                <a16:creationId xmlns:a16="http://schemas.microsoft.com/office/drawing/2014/main" id="{C4ABB04C-3B83-0C28-B7DF-CBEC5A92739F}"/>
              </a:ext>
            </a:extLst>
          </p:cNvPr>
          <p:cNvSpPr/>
          <p:nvPr/>
        </p:nvSpPr>
        <p:spPr>
          <a:xfrm>
            <a:off x="3475056" y="285738"/>
            <a:ext cx="1082671" cy="1082671"/>
          </a:xfrm>
          <a:prstGeom prst="ellipse">
            <a:avLst/>
          </a:prstGeom>
          <a:solidFill>
            <a:schemeClr val="accent6">
              <a:lumMod val="20000"/>
              <a:lumOff val="80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fi-FI"/>
          </a:p>
        </p:txBody>
      </p:sp>
      <p:sp>
        <p:nvSpPr>
          <p:cNvPr id="26" name="Ellipsi 25">
            <a:extLst>
              <a:ext uri="{FF2B5EF4-FFF2-40B4-BE49-F238E27FC236}">
                <a16:creationId xmlns:a16="http://schemas.microsoft.com/office/drawing/2014/main" id="{74E4DC3A-108D-BC30-79EB-94EC9FCF13E0}"/>
              </a:ext>
            </a:extLst>
          </p:cNvPr>
          <p:cNvSpPr/>
          <p:nvPr/>
        </p:nvSpPr>
        <p:spPr>
          <a:xfrm>
            <a:off x="793832" y="302353"/>
            <a:ext cx="1082671" cy="1082671"/>
          </a:xfrm>
          <a:prstGeom prst="ellipse">
            <a:avLst/>
          </a:prstGeom>
          <a:solidFill>
            <a:schemeClr val="accent6">
              <a:lumMod val="20000"/>
              <a:lumOff val="80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fi-FI"/>
          </a:p>
        </p:txBody>
      </p:sp>
      <p:sp>
        <p:nvSpPr>
          <p:cNvPr id="25" name="Ellipsi 24">
            <a:extLst>
              <a:ext uri="{FF2B5EF4-FFF2-40B4-BE49-F238E27FC236}">
                <a16:creationId xmlns:a16="http://schemas.microsoft.com/office/drawing/2014/main" id="{43CF5B68-7A4E-BE1E-F604-7AA99F6DA3F3}"/>
              </a:ext>
            </a:extLst>
          </p:cNvPr>
          <p:cNvSpPr/>
          <p:nvPr/>
        </p:nvSpPr>
        <p:spPr>
          <a:xfrm>
            <a:off x="2117432" y="285738"/>
            <a:ext cx="1082671" cy="1082671"/>
          </a:xfrm>
          <a:prstGeom prst="ellipse">
            <a:avLst/>
          </a:prstGeom>
          <a:solidFill>
            <a:schemeClr val="accent6">
              <a:lumMod val="20000"/>
              <a:lumOff val="80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11D830C0-4212-0BAC-DE62-F8BA731931E0}"/>
              </a:ext>
            </a:extLst>
          </p:cNvPr>
          <p:cNvSpPr>
            <a:spLocks noGrp="1"/>
          </p:cNvSpPr>
          <p:nvPr>
            <p:ph type="title"/>
          </p:nvPr>
        </p:nvSpPr>
        <p:spPr>
          <a:xfrm>
            <a:off x="415436" y="1376868"/>
            <a:ext cx="8313127" cy="614541"/>
          </a:xfrm>
        </p:spPr>
        <p:txBody>
          <a:bodyPr/>
          <a:lstStyle/>
          <a:p>
            <a:r>
              <a:rPr lang="fi-FI" sz="2000" dirty="0"/>
              <a:t>E) Kuinka voimme edistää Juhlavuoden arvoja toiminnallamme?</a:t>
            </a:r>
            <a:br>
              <a:rPr lang="fi-FI" sz="2000" dirty="0"/>
            </a:br>
            <a:r>
              <a:rPr lang="fi-FI" sz="1200" b="0" i="1" dirty="0"/>
              <a:t>Kirjatkaa ylös, kuinka toimintanne edistää juhlavuoden arvoja (2min). Äänestäkää kolme tärkeintä. 3 ääntä/hlö! (2min)</a:t>
            </a:r>
            <a:br>
              <a:rPr lang="fi-FI" sz="1200" b="0" i="1" dirty="0"/>
            </a:br>
            <a:r>
              <a:rPr lang="fi-FI" sz="1200" b="0" i="1" dirty="0"/>
              <a:t>HUOM! Jos toimitte pienryhmissä, voitte tehdä lopuksi myös ryhmien yhteisen äänestyksen.</a:t>
            </a:r>
            <a:br>
              <a:rPr lang="fi-FI" sz="1400" b="0" i="1" dirty="0"/>
            </a:br>
            <a:endParaRPr lang="fi-FI" sz="1400" b="0" i="1" dirty="0"/>
          </a:p>
        </p:txBody>
      </p:sp>
      <p:sp>
        <p:nvSpPr>
          <p:cNvPr id="5" name="Dian numeron paikkamerkki 4">
            <a:extLst>
              <a:ext uri="{FF2B5EF4-FFF2-40B4-BE49-F238E27FC236}">
                <a16:creationId xmlns:a16="http://schemas.microsoft.com/office/drawing/2014/main" id="{8F5708D3-9C05-10AF-32F6-E4D22F767D31}"/>
              </a:ext>
            </a:extLst>
          </p:cNvPr>
          <p:cNvSpPr>
            <a:spLocks noGrp="1"/>
          </p:cNvSpPr>
          <p:nvPr>
            <p:ph type="sldNum" sz="quarter" idx="11"/>
          </p:nvPr>
        </p:nvSpPr>
        <p:spPr/>
        <p:txBody>
          <a:bodyPr/>
          <a:lstStyle/>
          <a:p>
            <a:pPr>
              <a:defRPr/>
            </a:pPr>
            <a:fld id="{F70DE38E-84F3-48B3-9585-27AB7788DE73}" type="slidenum">
              <a:rPr lang="en-FI" smtClean="0"/>
              <a:pPr>
                <a:defRPr/>
              </a:pPr>
              <a:t>9</a:t>
            </a:fld>
            <a:endParaRPr lang="en-FI"/>
          </a:p>
        </p:txBody>
      </p:sp>
      <p:graphicFrame>
        <p:nvGraphicFramePr>
          <p:cNvPr id="6" name="Taulukko 5">
            <a:extLst>
              <a:ext uri="{FF2B5EF4-FFF2-40B4-BE49-F238E27FC236}">
                <a16:creationId xmlns:a16="http://schemas.microsoft.com/office/drawing/2014/main" id="{F4F69AC8-57A5-A9F2-3CBA-8DC7A04987BB}"/>
              </a:ext>
            </a:extLst>
          </p:cNvPr>
          <p:cNvGraphicFramePr>
            <a:graphicFrameLocks/>
          </p:cNvGraphicFramePr>
          <p:nvPr/>
        </p:nvGraphicFramePr>
        <p:xfrm>
          <a:off x="415436" y="2032294"/>
          <a:ext cx="7949392" cy="2808780"/>
        </p:xfrm>
        <a:graphic>
          <a:graphicData uri="http://schemas.openxmlformats.org/drawingml/2006/table">
            <a:tbl>
              <a:tblPr firstRow="1" bandRow="1">
                <a:tableStyleId>{93296810-A885-4BE3-A3E7-6D5BEEA58F35}</a:tableStyleId>
              </a:tblPr>
              <a:tblGrid>
                <a:gridCol w="5093074">
                  <a:extLst>
                    <a:ext uri="{9D8B030D-6E8A-4147-A177-3AD203B41FA5}">
                      <a16:colId xmlns:a16="http://schemas.microsoft.com/office/drawing/2014/main" val="3811856853"/>
                    </a:ext>
                  </a:extLst>
                </a:gridCol>
                <a:gridCol w="2856318">
                  <a:extLst>
                    <a:ext uri="{9D8B030D-6E8A-4147-A177-3AD203B41FA5}">
                      <a16:colId xmlns:a16="http://schemas.microsoft.com/office/drawing/2014/main" val="2114132681"/>
                    </a:ext>
                  </a:extLst>
                </a:gridCol>
              </a:tblGrid>
              <a:tr h="280878">
                <a:tc>
                  <a:txBody>
                    <a:bodyPr/>
                    <a:lstStyle/>
                    <a:p>
                      <a:r>
                        <a:rPr lang="fi-FI" sz="1050">
                          <a:solidFill>
                            <a:schemeClr val="bg1"/>
                          </a:solidFill>
                        </a:rPr>
                        <a:t>Keinoja juhlavuoden arvojen edistämiseen</a:t>
                      </a:r>
                    </a:p>
                  </a:txBody>
                  <a:tcPr/>
                </a:tc>
                <a:tc>
                  <a:txBody>
                    <a:bodyPr/>
                    <a:lstStyle/>
                    <a:p>
                      <a:r>
                        <a:rPr lang="fi-FI" sz="1050">
                          <a:solidFill>
                            <a:schemeClr val="bg1"/>
                          </a:solidFill>
                        </a:rPr>
                        <a:t>Äänet (x)</a:t>
                      </a:r>
                    </a:p>
                  </a:txBody>
                  <a:tcPr/>
                </a:tc>
                <a:extLst>
                  <a:ext uri="{0D108BD9-81ED-4DB2-BD59-A6C34878D82A}">
                    <a16:rowId xmlns:a16="http://schemas.microsoft.com/office/drawing/2014/main" val="66245630"/>
                  </a:ext>
                </a:extLst>
              </a:tr>
              <a:tr h="280878">
                <a:tc>
                  <a:txBody>
                    <a:bodyPr/>
                    <a:lstStyle/>
                    <a:p>
                      <a:endParaRPr lang="fi-FI" sz="1050">
                        <a:solidFill>
                          <a:schemeClr val="tx1"/>
                        </a:solidFill>
                      </a:endParaRPr>
                    </a:p>
                  </a:txBody>
                  <a:tcPr/>
                </a:tc>
                <a:tc>
                  <a:txBody>
                    <a:bodyPr/>
                    <a:lstStyle/>
                    <a:p>
                      <a:endParaRPr lang="fi-FI" sz="1050">
                        <a:solidFill>
                          <a:schemeClr val="tx1"/>
                        </a:solidFill>
                      </a:endParaRPr>
                    </a:p>
                  </a:txBody>
                  <a:tcPr/>
                </a:tc>
                <a:extLst>
                  <a:ext uri="{0D108BD9-81ED-4DB2-BD59-A6C34878D82A}">
                    <a16:rowId xmlns:a16="http://schemas.microsoft.com/office/drawing/2014/main" val="36979214"/>
                  </a:ext>
                </a:extLst>
              </a:tr>
              <a:tr h="280878">
                <a:tc>
                  <a:txBody>
                    <a:bodyPr/>
                    <a:lstStyle/>
                    <a:p>
                      <a:endParaRPr lang="fi-FI" sz="1050">
                        <a:solidFill>
                          <a:schemeClr val="tx1"/>
                        </a:solidFill>
                      </a:endParaRPr>
                    </a:p>
                  </a:txBody>
                  <a:tcPr/>
                </a:tc>
                <a:tc>
                  <a:txBody>
                    <a:bodyPr/>
                    <a:lstStyle/>
                    <a:p>
                      <a:endParaRPr lang="fi-FI" sz="1050">
                        <a:solidFill>
                          <a:schemeClr val="tx1"/>
                        </a:solidFill>
                      </a:endParaRPr>
                    </a:p>
                  </a:txBody>
                  <a:tcPr/>
                </a:tc>
                <a:extLst>
                  <a:ext uri="{0D108BD9-81ED-4DB2-BD59-A6C34878D82A}">
                    <a16:rowId xmlns:a16="http://schemas.microsoft.com/office/drawing/2014/main" val="1468617101"/>
                  </a:ext>
                </a:extLst>
              </a:tr>
              <a:tr h="280878">
                <a:tc>
                  <a:txBody>
                    <a:bodyPr/>
                    <a:lstStyle/>
                    <a:p>
                      <a:endParaRPr lang="fi-FI" sz="1050">
                        <a:solidFill>
                          <a:schemeClr val="tx1"/>
                        </a:solidFill>
                      </a:endParaRPr>
                    </a:p>
                  </a:txBody>
                  <a:tcPr/>
                </a:tc>
                <a:tc>
                  <a:txBody>
                    <a:bodyPr/>
                    <a:lstStyle/>
                    <a:p>
                      <a:endParaRPr lang="fi-FI" sz="1050">
                        <a:solidFill>
                          <a:schemeClr val="tx1"/>
                        </a:solidFill>
                      </a:endParaRPr>
                    </a:p>
                  </a:txBody>
                  <a:tcPr/>
                </a:tc>
                <a:extLst>
                  <a:ext uri="{0D108BD9-81ED-4DB2-BD59-A6C34878D82A}">
                    <a16:rowId xmlns:a16="http://schemas.microsoft.com/office/drawing/2014/main" val="1284448579"/>
                  </a:ext>
                </a:extLst>
              </a:tr>
              <a:tr h="280878">
                <a:tc>
                  <a:txBody>
                    <a:bodyPr/>
                    <a:lstStyle/>
                    <a:p>
                      <a:endParaRPr lang="fi-FI" sz="1050">
                        <a:solidFill>
                          <a:schemeClr val="tx1"/>
                        </a:solidFill>
                      </a:endParaRPr>
                    </a:p>
                  </a:txBody>
                  <a:tcPr/>
                </a:tc>
                <a:tc>
                  <a:txBody>
                    <a:bodyPr/>
                    <a:lstStyle/>
                    <a:p>
                      <a:endParaRPr lang="fi-FI" sz="1050">
                        <a:solidFill>
                          <a:schemeClr val="tx1"/>
                        </a:solidFill>
                      </a:endParaRPr>
                    </a:p>
                  </a:txBody>
                  <a:tcPr/>
                </a:tc>
                <a:extLst>
                  <a:ext uri="{0D108BD9-81ED-4DB2-BD59-A6C34878D82A}">
                    <a16:rowId xmlns:a16="http://schemas.microsoft.com/office/drawing/2014/main" val="2714150688"/>
                  </a:ext>
                </a:extLst>
              </a:tr>
              <a:tr h="280878">
                <a:tc>
                  <a:txBody>
                    <a:bodyPr/>
                    <a:lstStyle/>
                    <a:p>
                      <a:endParaRPr lang="fi-FI" sz="1050">
                        <a:solidFill>
                          <a:schemeClr val="tx1"/>
                        </a:solidFill>
                      </a:endParaRPr>
                    </a:p>
                  </a:txBody>
                  <a:tcPr/>
                </a:tc>
                <a:tc>
                  <a:txBody>
                    <a:bodyPr/>
                    <a:lstStyle/>
                    <a:p>
                      <a:endParaRPr lang="fi-FI" sz="1050">
                        <a:solidFill>
                          <a:schemeClr val="tx1"/>
                        </a:solidFill>
                      </a:endParaRPr>
                    </a:p>
                  </a:txBody>
                  <a:tcPr/>
                </a:tc>
                <a:extLst>
                  <a:ext uri="{0D108BD9-81ED-4DB2-BD59-A6C34878D82A}">
                    <a16:rowId xmlns:a16="http://schemas.microsoft.com/office/drawing/2014/main" val="260741906"/>
                  </a:ext>
                </a:extLst>
              </a:tr>
              <a:tr h="280878">
                <a:tc>
                  <a:txBody>
                    <a:bodyPr/>
                    <a:lstStyle/>
                    <a:p>
                      <a:endParaRPr lang="fi-FI" sz="1050">
                        <a:solidFill>
                          <a:schemeClr val="tx1"/>
                        </a:solidFill>
                      </a:endParaRPr>
                    </a:p>
                  </a:txBody>
                  <a:tcPr/>
                </a:tc>
                <a:tc>
                  <a:txBody>
                    <a:bodyPr/>
                    <a:lstStyle/>
                    <a:p>
                      <a:endParaRPr lang="fi-FI" sz="1050">
                        <a:solidFill>
                          <a:schemeClr val="tx1"/>
                        </a:solidFill>
                      </a:endParaRPr>
                    </a:p>
                  </a:txBody>
                  <a:tcPr/>
                </a:tc>
                <a:extLst>
                  <a:ext uri="{0D108BD9-81ED-4DB2-BD59-A6C34878D82A}">
                    <a16:rowId xmlns:a16="http://schemas.microsoft.com/office/drawing/2014/main" val="3944679819"/>
                  </a:ext>
                </a:extLst>
              </a:tr>
              <a:tr h="280878">
                <a:tc>
                  <a:txBody>
                    <a:bodyPr/>
                    <a:lstStyle/>
                    <a:p>
                      <a:endParaRPr lang="fi-FI" sz="1050">
                        <a:solidFill>
                          <a:schemeClr val="tx1"/>
                        </a:solidFill>
                      </a:endParaRPr>
                    </a:p>
                  </a:txBody>
                  <a:tcPr/>
                </a:tc>
                <a:tc>
                  <a:txBody>
                    <a:bodyPr/>
                    <a:lstStyle/>
                    <a:p>
                      <a:endParaRPr lang="fi-FI" sz="1050">
                        <a:solidFill>
                          <a:schemeClr val="tx1"/>
                        </a:solidFill>
                      </a:endParaRPr>
                    </a:p>
                  </a:txBody>
                  <a:tcPr/>
                </a:tc>
                <a:extLst>
                  <a:ext uri="{0D108BD9-81ED-4DB2-BD59-A6C34878D82A}">
                    <a16:rowId xmlns:a16="http://schemas.microsoft.com/office/drawing/2014/main" val="179450064"/>
                  </a:ext>
                </a:extLst>
              </a:tr>
              <a:tr h="280878">
                <a:tc>
                  <a:txBody>
                    <a:bodyPr/>
                    <a:lstStyle/>
                    <a:p>
                      <a:endParaRPr lang="fi-FI" sz="1050">
                        <a:solidFill>
                          <a:schemeClr val="tx1"/>
                        </a:solidFill>
                      </a:endParaRPr>
                    </a:p>
                  </a:txBody>
                  <a:tcPr/>
                </a:tc>
                <a:tc>
                  <a:txBody>
                    <a:bodyPr/>
                    <a:lstStyle/>
                    <a:p>
                      <a:endParaRPr lang="fi-FI" sz="1050">
                        <a:solidFill>
                          <a:schemeClr val="tx1"/>
                        </a:solidFill>
                      </a:endParaRPr>
                    </a:p>
                  </a:txBody>
                  <a:tcPr/>
                </a:tc>
                <a:extLst>
                  <a:ext uri="{0D108BD9-81ED-4DB2-BD59-A6C34878D82A}">
                    <a16:rowId xmlns:a16="http://schemas.microsoft.com/office/drawing/2014/main" val="1881220450"/>
                  </a:ext>
                </a:extLst>
              </a:tr>
              <a:tr h="280878">
                <a:tc>
                  <a:txBody>
                    <a:bodyPr/>
                    <a:lstStyle/>
                    <a:p>
                      <a:endParaRPr lang="fi-FI" sz="1050">
                        <a:solidFill>
                          <a:schemeClr val="tx1"/>
                        </a:solidFill>
                      </a:endParaRPr>
                    </a:p>
                  </a:txBody>
                  <a:tcPr/>
                </a:tc>
                <a:tc>
                  <a:txBody>
                    <a:bodyPr/>
                    <a:lstStyle/>
                    <a:p>
                      <a:endParaRPr lang="fi-FI" sz="1050" dirty="0">
                        <a:solidFill>
                          <a:schemeClr val="tx1"/>
                        </a:solidFill>
                      </a:endParaRPr>
                    </a:p>
                  </a:txBody>
                  <a:tcPr/>
                </a:tc>
                <a:extLst>
                  <a:ext uri="{0D108BD9-81ED-4DB2-BD59-A6C34878D82A}">
                    <a16:rowId xmlns:a16="http://schemas.microsoft.com/office/drawing/2014/main" val="2702640440"/>
                  </a:ext>
                </a:extLst>
              </a:tr>
            </a:tbl>
          </a:graphicData>
        </a:graphic>
      </p:graphicFrame>
      <p:pic>
        <p:nvPicPr>
          <p:cNvPr id="7" name="Kuva 6" descr="Avoin käsi ja kasvi ääriviiva">
            <a:extLst>
              <a:ext uri="{FF2B5EF4-FFF2-40B4-BE49-F238E27FC236}">
                <a16:creationId xmlns:a16="http://schemas.microsoft.com/office/drawing/2014/main" id="{74AB3F7F-1AD3-1668-F41C-34458651397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9812" y="330690"/>
            <a:ext cx="536302" cy="536302"/>
          </a:xfrm>
          <a:prstGeom prst="rect">
            <a:avLst/>
          </a:prstGeom>
        </p:spPr>
      </p:pic>
      <p:grpSp>
        <p:nvGrpSpPr>
          <p:cNvPr id="23" name="Ryhmä 22">
            <a:extLst>
              <a:ext uri="{FF2B5EF4-FFF2-40B4-BE49-F238E27FC236}">
                <a16:creationId xmlns:a16="http://schemas.microsoft.com/office/drawing/2014/main" id="{4A7D9374-981B-3C91-D697-270842C4954B}"/>
              </a:ext>
            </a:extLst>
          </p:cNvPr>
          <p:cNvGrpSpPr/>
          <p:nvPr/>
        </p:nvGrpSpPr>
        <p:grpSpPr>
          <a:xfrm>
            <a:off x="2198823" y="302353"/>
            <a:ext cx="915199" cy="591515"/>
            <a:chOff x="2051019" y="123031"/>
            <a:chExt cx="1064105" cy="687761"/>
          </a:xfrm>
        </p:grpSpPr>
        <p:pic>
          <p:nvPicPr>
            <p:cNvPr id="8" name="Kuva 7" descr="Koulutyttö ääriviiva">
              <a:extLst>
                <a:ext uri="{FF2B5EF4-FFF2-40B4-BE49-F238E27FC236}">
                  <a16:creationId xmlns:a16="http://schemas.microsoft.com/office/drawing/2014/main" id="{F4940C45-60E6-CFC0-B4C3-710D3D5DEA7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51019" y="252336"/>
              <a:ext cx="558455" cy="558456"/>
            </a:xfrm>
            <a:prstGeom prst="rect">
              <a:avLst/>
            </a:prstGeom>
          </p:spPr>
        </p:pic>
        <p:pic>
          <p:nvPicPr>
            <p:cNvPr id="9" name="Kuva 8" descr="Käyttäjä ääriviiva">
              <a:extLst>
                <a:ext uri="{FF2B5EF4-FFF2-40B4-BE49-F238E27FC236}">
                  <a16:creationId xmlns:a16="http://schemas.microsoft.com/office/drawing/2014/main" id="{8C795A4F-BDCF-96CA-3A05-8C2296B1565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305443" y="123031"/>
              <a:ext cx="550516" cy="550516"/>
            </a:xfrm>
            <a:prstGeom prst="rect">
              <a:avLst/>
            </a:prstGeom>
          </p:spPr>
        </p:pic>
        <p:pic>
          <p:nvPicPr>
            <p:cNvPr id="10" name="Kuva 9" descr="Koulupoika ääriviiva">
              <a:extLst>
                <a:ext uri="{FF2B5EF4-FFF2-40B4-BE49-F238E27FC236}">
                  <a16:creationId xmlns:a16="http://schemas.microsoft.com/office/drawing/2014/main" id="{F1295DDC-9296-9F00-4562-FB5388F5ACD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556667" y="251033"/>
              <a:ext cx="558457" cy="558455"/>
            </a:xfrm>
            <a:prstGeom prst="rect">
              <a:avLst/>
            </a:prstGeom>
          </p:spPr>
        </p:pic>
      </p:grpSp>
      <p:sp>
        <p:nvSpPr>
          <p:cNvPr id="11" name="Tekstiruutu 10">
            <a:extLst>
              <a:ext uri="{FF2B5EF4-FFF2-40B4-BE49-F238E27FC236}">
                <a16:creationId xmlns:a16="http://schemas.microsoft.com/office/drawing/2014/main" id="{A4420909-E784-7EDA-0F59-17991946CA1C}"/>
              </a:ext>
            </a:extLst>
          </p:cNvPr>
          <p:cNvSpPr txBox="1"/>
          <p:nvPr/>
        </p:nvSpPr>
        <p:spPr>
          <a:xfrm>
            <a:off x="657411" y="838068"/>
            <a:ext cx="1278262" cy="400110"/>
          </a:xfrm>
          <a:prstGeom prst="rect">
            <a:avLst/>
          </a:prstGeom>
          <a:noFill/>
        </p:spPr>
        <p:txBody>
          <a:bodyPr wrap="square" rtlCol="0">
            <a:spAutoFit/>
          </a:bodyPr>
          <a:lstStyle/>
          <a:p>
            <a:pPr algn="ctr"/>
            <a:r>
              <a:rPr lang="fi-FI" sz="1000" b="1"/>
              <a:t>Kestävyys &amp; </a:t>
            </a:r>
          </a:p>
          <a:p>
            <a:pPr algn="ctr"/>
            <a:r>
              <a:rPr lang="fi-FI" sz="1000" b="1"/>
              <a:t>vastuullisuus</a:t>
            </a:r>
          </a:p>
        </p:txBody>
      </p:sp>
      <p:sp>
        <p:nvSpPr>
          <p:cNvPr id="12" name="Tekstiruutu 11">
            <a:extLst>
              <a:ext uri="{FF2B5EF4-FFF2-40B4-BE49-F238E27FC236}">
                <a16:creationId xmlns:a16="http://schemas.microsoft.com/office/drawing/2014/main" id="{8A5A726F-6BAA-BB2B-3A1A-995F89BAF867}"/>
              </a:ext>
            </a:extLst>
          </p:cNvPr>
          <p:cNvSpPr txBox="1"/>
          <p:nvPr/>
        </p:nvSpPr>
        <p:spPr>
          <a:xfrm>
            <a:off x="1912247" y="838068"/>
            <a:ext cx="1483909" cy="400110"/>
          </a:xfrm>
          <a:prstGeom prst="rect">
            <a:avLst/>
          </a:prstGeom>
          <a:noFill/>
        </p:spPr>
        <p:txBody>
          <a:bodyPr wrap="square" rtlCol="0">
            <a:spAutoFit/>
          </a:bodyPr>
          <a:lstStyle/>
          <a:p>
            <a:pPr algn="ctr"/>
            <a:r>
              <a:rPr lang="fi-FI" sz="1000" b="1"/>
              <a:t>Moninaisuus &amp;</a:t>
            </a:r>
          </a:p>
          <a:p>
            <a:pPr algn="ctr"/>
            <a:r>
              <a:rPr lang="fi-FI" sz="1000" b="1"/>
              <a:t>yhdenvertaisuus</a:t>
            </a:r>
          </a:p>
        </p:txBody>
      </p:sp>
      <p:sp>
        <p:nvSpPr>
          <p:cNvPr id="13" name="Tekstiruutu 12">
            <a:extLst>
              <a:ext uri="{FF2B5EF4-FFF2-40B4-BE49-F238E27FC236}">
                <a16:creationId xmlns:a16="http://schemas.microsoft.com/office/drawing/2014/main" id="{9F5434B8-7728-639D-8E61-05BEB937E1FB}"/>
              </a:ext>
            </a:extLst>
          </p:cNvPr>
          <p:cNvSpPr txBox="1"/>
          <p:nvPr/>
        </p:nvSpPr>
        <p:spPr>
          <a:xfrm>
            <a:off x="3265337" y="838068"/>
            <a:ext cx="1483909" cy="400110"/>
          </a:xfrm>
          <a:prstGeom prst="rect">
            <a:avLst/>
          </a:prstGeom>
          <a:noFill/>
        </p:spPr>
        <p:txBody>
          <a:bodyPr wrap="square" rtlCol="0">
            <a:spAutoFit/>
          </a:bodyPr>
          <a:lstStyle/>
          <a:p>
            <a:pPr algn="ctr"/>
            <a:r>
              <a:rPr lang="fi-FI" sz="1000" b="1"/>
              <a:t>Yhteisöllisyys &amp;</a:t>
            </a:r>
          </a:p>
          <a:p>
            <a:pPr algn="ctr"/>
            <a:r>
              <a:rPr lang="fi-FI" sz="1000" b="1"/>
              <a:t>osallisuus</a:t>
            </a:r>
          </a:p>
        </p:txBody>
      </p:sp>
      <p:pic>
        <p:nvPicPr>
          <p:cNvPr id="14" name="Kuva 13" descr="Asiakaspalaute ääriviiva">
            <a:extLst>
              <a:ext uri="{FF2B5EF4-FFF2-40B4-BE49-F238E27FC236}">
                <a16:creationId xmlns:a16="http://schemas.microsoft.com/office/drawing/2014/main" id="{AEE5C555-1FBD-8919-E62E-D27195C8E36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748498" y="349403"/>
            <a:ext cx="517589" cy="517589"/>
          </a:xfrm>
          <a:prstGeom prst="rect">
            <a:avLst/>
          </a:prstGeom>
        </p:spPr>
      </p:pic>
      <p:sp>
        <p:nvSpPr>
          <p:cNvPr id="15" name="Tekstiruutu 14">
            <a:extLst>
              <a:ext uri="{FF2B5EF4-FFF2-40B4-BE49-F238E27FC236}">
                <a16:creationId xmlns:a16="http://schemas.microsoft.com/office/drawing/2014/main" id="{2C601DF8-8C2C-044A-49B3-560731918152}"/>
              </a:ext>
            </a:extLst>
          </p:cNvPr>
          <p:cNvSpPr txBox="1"/>
          <p:nvPr/>
        </p:nvSpPr>
        <p:spPr>
          <a:xfrm>
            <a:off x="4720314" y="838068"/>
            <a:ext cx="1169944" cy="400110"/>
          </a:xfrm>
          <a:prstGeom prst="rect">
            <a:avLst/>
          </a:prstGeom>
          <a:noFill/>
        </p:spPr>
        <p:txBody>
          <a:bodyPr wrap="square" rtlCol="0">
            <a:spAutoFit/>
          </a:bodyPr>
          <a:lstStyle/>
          <a:p>
            <a:pPr algn="ctr"/>
            <a:r>
              <a:rPr lang="fi-FI" sz="1000" b="1"/>
              <a:t>Hyvinvointi-vaikutukset</a:t>
            </a:r>
          </a:p>
        </p:txBody>
      </p:sp>
      <p:pic>
        <p:nvPicPr>
          <p:cNvPr id="16" name="Kuva 15" descr="Hymyilevät kasvot ja sydämenmuotoiset silmät, ääriviiva ääriviiva">
            <a:extLst>
              <a:ext uri="{FF2B5EF4-FFF2-40B4-BE49-F238E27FC236}">
                <a16:creationId xmlns:a16="http://schemas.microsoft.com/office/drawing/2014/main" id="{D2DFC8B3-00E4-F042-5660-1A90EDE87C5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020873" y="393515"/>
            <a:ext cx="473477" cy="473477"/>
          </a:xfrm>
          <a:prstGeom prst="rect">
            <a:avLst/>
          </a:prstGeom>
        </p:spPr>
      </p:pic>
      <p:sp>
        <p:nvSpPr>
          <p:cNvPr id="17" name="Tekstiruutu 16">
            <a:extLst>
              <a:ext uri="{FF2B5EF4-FFF2-40B4-BE49-F238E27FC236}">
                <a16:creationId xmlns:a16="http://schemas.microsoft.com/office/drawing/2014/main" id="{5B6BD705-DF81-6D12-FCA0-EF0B60BA61E9}"/>
              </a:ext>
            </a:extLst>
          </p:cNvPr>
          <p:cNvSpPr txBox="1"/>
          <p:nvPr/>
        </p:nvSpPr>
        <p:spPr>
          <a:xfrm>
            <a:off x="5951057" y="838068"/>
            <a:ext cx="1169944" cy="400110"/>
          </a:xfrm>
          <a:prstGeom prst="rect">
            <a:avLst/>
          </a:prstGeom>
          <a:noFill/>
        </p:spPr>
        <p:txBody>
          <a:bodyPr wrap="square" rtlCol="0">
            <a:spAutoFit/>
          </a:bodyPr>
          <a:lstStyle/>
          <a:p>
            <a:pPr algn="ctr"/>
            <a:r>
              <a:rPr lang="fi-FI" sz="1000" b="1"/>
              <a:t>Vetovoima &amp;</a:t>
            </a:r>
          </a:p>
          <a:p>
            <a:pPr algn="ctr"/>
            <a:r>
              <a:rPr lang="fi-FI" sz="1000" b="1"/>
              <a:t>pitovoima</a:t>
            </a:r>
          </a:p>
        </p:txBody>
      </p:sp>
      <p:pic>
        <p:nvPicPr>
          <p:cNvPr id="19" name="Kuva 18" descr="Siirto ääriviiva">
            <a:extLst>
              <a:ext uri="{FF2B5EF4-FFF2-40B4-BE49-F238E27FC236}">
                <a16:creationId xmlns:a16="http://schemas.microsoft.com/office/drawing/2014/main" id="{A2685EAB-FF90-5518-1DB8-824E63596B7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293235" y="393514"/>
            <a:ext cx="473478" cy="473478"/>
          </a:xfrm>
          <a:prstGeom prst="rect">
            <a:avLst/>
          </a:prstGeom>
        </p:spPr>
      </p:pic>
      <p:sp>
        <p:nvSpPr>
          <p:cNvPr id="20" name="Tekstiruutu 19">
            <a:extLst>
              <a:ext uri="{FF2B5EF4-FFF2-40B4-BE49-F238E27FC236}">
                <a16:creationId xmlns:a16="http://schemas.microsoft.com/office/drawing/2014/main" id="{B6BA5CD5-714C-4BCB-3F3F-8D7B0021FECE}"/>
              </a:ext>
            </a:extLst>
          </p:cNvPr>
          <p:cNvSpPr txBox="1"/>
          <p:nvPr/>
        </p:nvSpPr>
        <p:spPr>
          <a:xfrm>
            <a:off x="7095439" y="838068"/>
            <a:ext cx="1610077" cy="553998"/>
          </a:xfrm>
          <a:prstGeom prst="rect">
            <a:avLst/>
          </a:prstGeom>
          <a:noFill/>
        </p:spPr>
        <p:txBody>
          <a:bodyPr wrap="square" rtlCol="0">
            <a:spAutoFit/>
          </a:bodyPr>
          <a:lstStyle/>
          <a:p>
            <a:pPr algn="ctr"/>
            <a:r>
              <a:rPr lang="fi-FI" sz="1000" b="1"/>
              <a:t>Kaupungin</a:t>
            </a:r>
          </a:p>
          <a:p>
            <a:pPr algn="ctr"/>
            <a:r>
              <a:rPr lang="fi-FI" sz="1000" b="1"/>
              <a:t>strategian-</a:t>
            </a:r>
          </a:p>
          <a:p>
            <a:pPr algn="ctr"/>
            <a:r>
              <a:rPr lang="fi-FI" sz="1000" b="1"/>
              <a:t>mukaisuus</a:t>
            </a:r>
          </a:p>
        </p:txBody>
      </p:sp>
      <p:pic>
        <p:nvPicPr>
          <p:cNvPr id="22" name="Kuva 21" descr="Shakkinappulat ääriviiva">
            <a:extLst>
              <a:ext uri="{FF2B5EF4-FFF2-40B4-BE49-F238E27FC236}">
                <a16:creationId xmlns:a16="http://schemas.microsoft.com/office/drawing/2014/main" id="{BBBC323E-DAEB-B0A4-EEC8-B0FC3D4D4089}"/>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604054" y="365984"/>
            <a:ext cx="501008" cy="501008"/>
          </a:xfrm>
          <a:prstGeom prst="rect">
            <a:avLst/>
          </a:prstGeom>
        </p:spPr>
      </p:pic>
      <p:sp>
        <p:nvSpPr>
          <p:cNvPr id="33" name="Puhekupla: Soikea 32">
            <a:extLst>
              <a:ext uri="{FF2B5EF4-FFF2-40B4-BE49-F238E27FC236}">
                <a16:creationId xmlns:a16="http://schemas.microsoft.com/office/drawing/2014/main" id="{65471AD1-0835-6671-798E-5290F28D9721}"/>
              </a:ext>
            </a:extLst>
          </p:cNvPr>
          <p:cNvSpPr/>
          <p:nvPr/>
        </p:nvSpPr>
        <p:spPr>
          <a:xfrm>
            <a:off x="7854558" y="1425909"/>
            <a:ext cx="631826" cy="423323"/>
          </a:xfrm>
          <a:prstGeom prst="wedgeEllipseCallou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i-FI"/>
          </a:p>
        </p:txBody>
      </p:sp>
      <p:pic>
        <p:nvPicPr>
          <p:cNvPr id="32" name="Arvot">
            <a:hlinkClick r:id="" action="ppaction://media"/>
            <a:extLst>
              <a:ext uri="{FF2B5EF4-FFF2-40B4-BE49-F238E27FC236}">
                <a16:creationId xmlns:a16="http://schemas.microsoft.com/office/drawing/2014/main" id="{3DBADECC-C42D-A409-335F-1E5C22A283F9}"/>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7989917" y="1458998"/>
            <a:ext cx="374912" cy="374912"/>
          </a:xfrm>
          <a:prstGeom prst="rect">
            <a:avLst/>
          </a:prstGeom>
        </p:spPr>
      </p:pic>
    </p:spTree>
    <p:extLst>
      <p:ext uri="{BB962C8B-B14F-4D97-AF65-F5344CB8AC3E}">
        <p14:creationId xmlns:p14="http://schemas.microsoft.com/office/powerpoint/2010/main" val="3294722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54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2"/>
                </p:tgtEl>
              </p:cMediaNode>
            </p:audio>
          </p:childTnLst>
        </p:cTn>
      </p:par>
    </p:tnLst>
  </p:timing>
</p:sld>
</file>

<file path=ppt/theme/theme1.xml><?xml version="1.0" encoding="utf-8"?>
<a:theme xmlns:a="http://schemas.openxmlformats.org/drawingml/2006/main" name="Kuopio Office-teema">
  <a:themeElements>
    <a:clrScheme name="Kuopio_250v">
      <a:dk1>
        <a:srgbClr val="000000"/>
      </a:dk1>
      <a:lt1>
        <a:srgbClr val="FFFFFF"/>
      </a:lt1>
      <a:dk2>
        <a:srgbClr val="79004E"/>
      </a:dk2>
      <a:lt2>
        <a:srgbClr val="FFFFFF"/>
      </a:lt2>
      <a:accent1>
        <a:srgbClr val="79004E"/>
      </a:accent1>
      <a:accent2>
        <a:srgbClr val="B63B8A"/>
      </a:accent2>
      <a:accent3>
        <a:srgbClr val="F277C6"/>
      </a:accent3>
      <a:accent4>
        <a:srgbClr val="E6BEDD"/>
      </a:accent4>
      <a:accent5>
        <a:srgbClr val="F6AA63"/>
      </a:accent5>
      <a:accent6>
        <a:srgbClr val="E56954"/>
      </a:accent6>
      <a:hlink>
        <a:srgbClr val="5971DF"/>
      </a:hlink>
      <a:folHlink>
        <a:srgbClr val="8030A7"/>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sitys4" id="{3927EEA7-A1F5-4923-9407-F77FDB87B8B7}" vid="{5C817199-49DA-4443-94D9-6F990C9ADD7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65553D131F5D7B49A42F4C67D12431EA" ma:contentTypeVersion="0" ma:contentTypeDescription="Luo uusi asiakirja." ma:contentTypeScope="" ma:versionID="f6bb12dfe1644d12eceaca3976e8a0c2">
  <xsd:schema xmlns:xsd="http://www.w3.org/2001/XMLSchema" xmlns:xs="http://www.w3.org/2001/XMLSchema" xmlns:p="http://schemas.microsoft.com/office/2006/metadata/properties" targetNamespace="http://schemas.microsoft.com/office/2006/metadata/properties" ma:root="true" ma:fieldsID="351571826bcc59afd6d17a804ec27023">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4078F61-218B-495E-AFED-6D63390862ED}">
  <ds:schemaRefs>
    <ds:schemaRef ds:uri="http://purl.org/dc/elements/1.1/"/>
    <ds:schemaRef ds:uri="http://purl.org/dc/terms/"/>
    <ds:schemaRef ds:uri="http://schemas.microsoft.com/internal/obd"/>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9C5BD3D-8140-441C-8C15-F8AF7D596B11}">
  <ds:schemaRefs>
    <ds:schemaRef ds:uri="http://schemas.microsoft.com/sharepoint/v3/contenttype/forms"/>
  </ds:schemaRefs>
</ds:datastoreItem>
</file>

<file path=customXml/itemProps3.xml><?xml version="1.0" encoding="utf-8"?>
<ds:datastoreItem xmlns:ds="http://schemas.openxmlformats.org/officeDocument/2006/customXml" ds:itemID="{38FAB091-C97A-4757-BE98-C74C9B562223}">
  <ds:schemaRef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MeidanKuopioFestivaali_mallipohja</Template>
  <TotalTime>16</TotalTime>
  <Words>639</Words>
  <Application>Microsoft Office PowerPoint</Application>
  <PresentationFormat>Näytössä katseltava esitys (16:9)</PresentationFormat>
  <Paragraphs>92</Paragraphs>
  <Slides>12</Slides>
  <Notes>0</Notes>
  <HiddenSlides>0</HiddenSlides>
  <MMClips>10</MMClips>
  <ScaleCrop>false</ScaleCrop>
  <HeadingPairs>
    <vt:vector size="6" baseType="variant">
      <vt:variant>
        <vt:lpstr>Käytetyt fontit</vt:lpstr>
      </vt:variant>
      <vt:variant>
        <vt:i4>4</vt:i4>
      </vt:variant>
      <vt:variant>
        <vt:lpstr>Teema</vt:lpstr>
      </vt:variant>
      <vt:variant>
        <vt:i4>1</vt:i4>
      </vt:variant>
      <vt:variant>
        <vt:lpstr>Dian otsikot</vt:lpstr>
      </vt:variant>
      <vt:variant>
        <vt:i4>12</vt:i4>
      </vt:variant>
    </vt:vector>
  </HeadingPairs>
  <TitlesOfParts>
    <vt:vector size="17" baseType="lpstr">
      <vt:lpstr>Arial</vt:lpstr>
      <vt:lpstr>Calibri</vt:lpstr>
      <vt:lpstr>Corbel</vt:lpstr>
      <vt:lpstr>System Font Regular</vt:lpstr>
      <vt:lpstr>Kuopio Office-teema</vt:lpstr>
      <vt:lpstr>Juhlavuoden työpaja yhteistyö-kumppaneille</vt:lpstr>
      <vt:lpstr>Hei, työpaja-järjestäjä!</vt:lpstr>
      <vt:lpstr>Tervetuloa Kuopio250 -työpajaan!</vt:lpstr>
      <vt:lpstr>Työpajan kulku</vt:lpstr>
      <vt:lpstr>A) Millaisen tunnelman me haluamme luoda juhlavuoteen? Kirjatkaa ylös adjektiiveja (2min). Äänestäkää kolme kovinta (2min). 3 ääntä/hlö! HUOM! Jos toimitte pienryhmissä, voitte tehdä lopuksi myös ryhmien yhteisen äänestyksen. </vt:lpstr>
      <vt:lpstr>B) Järjestämme paljon juhlistamisen arvoista toimintaa perustyössämme! Mistä haluamme viestiä osana juhlavuotta? Kirjatkaa ylös omia palveluita, tapahtumia tai yksittäisiä asioita, joita voimme nostaa esiin juhlavuonna (2min). Voitte äänestää kolme tärkeintä (2min). 3 ääntä/hlö! HUOM! Jos toimitte pienryhmissä, voitte tehdä lopuksi myös ryhmien yhteisen äänestyksen.</vt:lpstr>
      <vt:lpstr>C) Kenen kaikkien äänten pitäisi kuulua juhlavuodessa? Kirjatkaa ylös, kenen kaikkien ääntä voimme nostaa esiin (2min). Huomatkaa, että juhlavuoden erityinen kohderyhmä ovat lapset ja nuoret! Voitte ryhmitellä kohderyhmiä otsikoiden alle (2min). HUOM! Jos toimitte pienryhmissä, voitte tehdä lopuksi myös ryhmien yhteisen kategorisoinnin.</vt:lpstr>
      <vt:lpstr>D) Kuinka voimme suunnitella juhlavuotta, sen toteutusta sekä tulevaisuuden Kuopiota yhdessä asukkaiden kanssa nyt ja tulevaisuudessa? Kirjatkaa keinoja yhteiseen suunnitteluun ja toteutukseen (2min). Valitkaa 3 toteuttamiskelpoista tapaa (2min). HUOM! Jos toimitte pienryhmissä, voitte tehdä lopuksi myös ryhmien yhteisen äänestyksen.</vt:lpstr>
      <vt:lpstr>E) Kuinka voimme edistää Juhlavuoden arvoja toiminnallamme? Kirjatkaa ylös, kuinka toimintanne edistää juhlavuoden arvoja (2min). Äänestäkää kolme tärkeintä. 3 ääntä/hlö! (2min) HUOM! Jos toimitte pienryhmissä, voitte tehdä lopuksi myös ryhmien yhteisen äänestyksen. </vt:lpstr>
      <vt:lpstr>F) Tuliko villi idea? Laita se muistiin tänne! Kirjoita idea muistiin. (2min) Kuka idean edistämisestä vastaa? (2min) </vt:lpstr>
      <vt:lpstr>Tiivistettynä, meidän Kuopio250 –juhlavuosi…</vt:lpstr>
      <vt:lpstr>Kiitos!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Venäläinen Nina</dc:creator>
  <cp:lastModifiedBy>Savolainen Irma</cp:lastModifiedBy>
  <cp:revision>2</cp:revision>
  <dcterms:created xsi:type="dcterms:W3CDTF">2023-03-23T08:38:44Z</dcterms:created>
  <dcterms:modified xsi:type="dcterms:W3CDTF">2024-09-05T11:51:31Z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0x01010065553D131F5D7B49A42F4C67D12431EA</vt:lpwstr>
  </property>
</Properties>
</file>